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D3684-7896-4A2A-AAF2-E40050DCB5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4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CB270-08DF-444D-8AB7-14780D4753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4C79D-26F1-4831-AC6E-37C848EA61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2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A91C3-5CE0-49D2-B6CA-FE0E24921D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4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7AC1-776C-498E-BA23-5A05D6852B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3604B-FFCC-40ED-BB34-4885A64DCA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0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3D842-D8C2-4CEF-96DD-4305C1B9D8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9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1E20C-51C3-463F-AD2E-899A9DCF79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7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D78C8-1915-47CF-A6D0-6C3006DD15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7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BEBAC-0BD8-48B3-9FD8-D7CECACE5D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7B7FC-D110-4F33-AD63-2618D90B3C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7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1CCEC47-4634-4F74-8305-D3E87B0006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403350" y="765175"/>
            <a:ext cx="6553200" cy="9350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Comic Sans MS"/>
              </a:rPr>
              <a:t>Learning objectives.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755650" y="2420938"/>
            <a:ext cx="7777163" cy="29527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To know that there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are different varieties of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animals.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64235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What do these have in common?</a:t>
            </a:r>
          </a:p>
        </p:txBody>
      </p:sp>
      <p:pic>
        <p:nvPicPr>
          <p:cNvPr id="3077" name="Picture 5" descr="j03143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2738"/>
            <a:ext cx="2952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j031439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052513"/>
            <a:ext cx="19843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j031439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365625"/>
            <a:ext cx="36576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>
            <a:off x="3635375" y="5084763"/>
            <a:ext cx="9620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tail</a:t>
            </a:r>
          </a:p>
        </p:txBody>
      </p:sp>
      <p:sp>
        <p:nvSpPr>
          <p:cNvPr id="3081" name="WordArt 9"/>
          <p:cNvSpPr>
            <a:spLocks noChangeArrowheads="1" noChangeShapeType="1" noTextEdit="1"/>
          </p:cNvSpPr>
          <p:nvPr/>
        </p:nvSpPr>
        <p:spPr bwMode="auto">
          <a:xfrm>
            <a:off x="6300788" y="1557338"/>
            <a:ext cx="1439862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4 legs</a:t>
            </a:r>
          </a:p>
        </p:txBody>
      </p:sp>
      <p:sp>
        <p:nvSpPr>
          <p:cNvPr id="3082" name="WordArt 10"/>
          <p:cNvSpPr>
            <a:spLocks noChangeArrowheads="1" noChangeShapeType="1" noTextEdit="1"/>
          </p:cNvSpPr>
          <p:nvPr/>
        </p:nvSpPr>
        <p:spPr bwMode="auto">
          <a:xfrm>
            <a:off x="6659563" y="3068638"/>
            <a:ext cx="962025" cy="5667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fur</a:t>
            </a:r>
          </a:p>
        </p:txBody>
      </p:sp>
      <p:sp>
        <p:nvSpPr>
          <p:cNvPr id="3083" name="WordArt 11"/>
          <p:cNvSpPr>
            <a:spLocks noChangeArrowheads="1" noChangeShapeType="1" noTextEdit="1"/>
          </p:cNvSpPr>
          <p:nvPr/>
        </p:nvSpPr>
        <p:spPr bwMode="auto">
          <a:xfrm>
            <a:off x="827088" y="1484313"/>
            <a:ext cx="9620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dogs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081" grpId="0" animBg="1"/>
      <p:bldP spid="3082" grpId="0" animBg="1"/>
      <p:bldP spid="30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64235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What differences are there?</a:t>
            </a:r>
          </a:p>
        </p:txBody>
      </p:sp>
      <p:pic>
        <p:nvPicPr>
          <p:cNvPr id="4101" name="Picture 5" descr="j03143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2738"/>
            <a:ext cx="2952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j031439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052513"/>
            <a:ext cx="19843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j031439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365625"/>
            <a:ext cx="36576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5867400" y="2205038"/>
            <a:ext cx="2160588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short fur</a:t>
            </a: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6588125" y="1125538"/>
            <a:ext cx="20161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long fur</a:t>
            </a: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5940425" y="3429000"/>
            <a:ext cx="2592388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short </a:t>
            </a:r>
          </a:p>
        </p:txBody>
      </p:sp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684213" y="1484313"/>
            <a:ext cx="22320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stumpy 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4105" grpId="0" animBg="1"/>
      <p:bldP spid="4106" grpId="0" animBg="1"/>
      <p:bldP spid="41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268538" y="692150"/>
            <a:ext cx="4679950" cy="12239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Variation</a:t>
            </a:r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266700" y="2276475"/>
            <a:ext cx="8877300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That animals from the same group,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are also different.</a:t>
            </a:r>
          </a:p>
        </p:txBody>
      </p:sp>
      <p:pic>
        <p:nvPicPr>
          <p:cNvPr id="5126" name="Picture 6" descr="j01862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292600"/>
            <a:ext cx="1831975" cy="1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j01862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1814513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j023628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157788"/>
            <a:ext cx="16192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j023628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076700"/>
            <a:ext cx="1511300" cy="137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j018144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3" y="4365625"/>
            <a:ext cx="1381125" cy="218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5" name="Picture 15" descr="j026252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365625"/>
            <a:ext cx="1481137" cy="221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8497887" cy="6048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Two groups will now go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outside.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You will look for different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types of spiders.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Sketch your findings.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j01789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1275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j04015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88" y="0"/>
            <a:ext cx="3910012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j018254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25950"/>
            <a:ext cx="388620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j04069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4344988"/>
            <a:ext cx="3771900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107950" y="2636838"/>
            <a:ext cx="896461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How are these spiders the same?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71438" y="3717925"/>
            <a:ext cx="8964612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How are these spiders different?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82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Salford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Teacher E-Solutions</cp:lastModifiedBy>
  <cp:revision>6</cp:revision>
  <dcterms:created xsi:type="dcterms:W3CDTF">2006-09-25T19:11:10Z</dcterms:created>
  <dcterms:modified xsi:type="dcterms:W3CDTF">2019-01-18T17:27:20Z</dcterms:modified>
</cp:coreProperties>
</file>