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8227E-D9B9-487F-959B-C3BEABB5C3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65D7D-2DEB-4F63-BE70-CCCCFBFA1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8324E-1B67-4D52-8B67-3AEA8D5BDB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9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7AED6-0947-446E-9CE2-C7D795C864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3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A1D9E-9113-4AB5-BD6C-EA3B0C2DF6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1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54A8A-6036-43B8-AB13-64865E8583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4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B546C-107D-49C3-A0C4-6269671E9B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FA458-90A1-4CAD-9AD5-D4D3E3276E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8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319A1-69FA-45E3-A321-71A77FB63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4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0B11B-C54B-4D76-8268-FDC29AF50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4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A6BBA-49BE-47E7-A74F-5BD350770B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3255B3-7D84-4B42-94B2-3D0F2458A9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403350" y="765175"/>
            <a:ext cx="6553200" cy="9350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Comic Sans MS"/>
              </a:rPr>
              <a:t>Amcanion Dysgu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755650" y="2420938"/>
            <a:ext cx="7777163" cy="2952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Gwybod bod yna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wahannol amrywiaethau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o anifeiliaid.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64235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Beth sydd gan rhain yn gyffredin?</a:t>
            </a:r>
          </a:p>
        </p:txBody>
      </p:sp>
      <p:pic>
        <p:nvPicPr>
          <p:cNvPr id="4099" name="Picture 3" descr="j03143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2738"/>
            <a:ext cx="2952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j03143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52513"/>
            <a:ext cx="19843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j03143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365625"/>
            <a:ext cx="36576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3635375" y="5084763"/>
            <a:ext cx="9620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cwt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6300788" y="1557338"/>
            <a:ext cx="1439862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4 coes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6659563" y="3068638"/>
            <a:ext cx="962025" cy="5667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ffwr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827088" y="1484313"/>
            <a:ext cx="9620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cwn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  <p:bldP spid="4104" grpId="0" animBg="1"/>
      <p:bldP spid="41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64235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Pa wahaniaethau sydd yna?</a:t>
            </a:r>
          </a:p>
        </p:txBody>
      </p:sp>
      <p:pic>
        <p:nvPicPr>
          <p:cNvPr id="5123" name="Picture 3" descr="j03143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2738"/>
            <a:ext cx="2952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j03143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52513"/>
            <a:ext cx="19843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j03143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365625"/>
            <a:ext cx="36576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5867400" y="2205038"/>
            <a:ext cx="2160588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ffwr byr</a:t>
            </a: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6588125" y="1125538"/>
            <a:ext cx="20161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ffwr hir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5940425" y="3429000"/>
            <a:ext cx="2592388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byr</a:t>
            </a: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684213" y="1484313"/>
            <a:ext cx="22320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cwt byr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28" grpId="0" animBg="1"/>
      <p:bldP spid="5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2268538" y="692150"/>
            <a:ext cx="4679950" cy="12239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amrywiaeth</a:t>
            </a: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66700" y="2276475"/>
            <a:ext cx="887730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Bod anifeiliaid o'r un grwp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hefyd yn wahannol</a:t>
            </a:r>
          </a:p>
        </p:txBody>
      </p:sp>
      <p:pic>
        <p:nvPicPr>
          <p:cNvPr id="6148" name="Picture 4" descr="j0186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292600"/>
            <a:ext cx="1831975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j01862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1814513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j023628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157788"/>
            <a:ext cx="16192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j023628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076700"/>
            <a:ext cx="1511300" cy="13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j018144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4365625"/>
            <a:ext cx="1381125" cy="21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j026252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365625"/>
            <a:ext cx="1481137" cy="221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395288" y="1341438"/>
            <a:ext cx="8424862" cy="3527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Bydd dau grwp nawr yn mynd allan.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Byddwch yn chwilio am amrywiaeth o gorrynod .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Gwnewch sgets o'ch darganfyddiadau.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01789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1275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j04015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8" y="0"/>
            <a:ext cx="3910012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j018254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25950"/>
            <a:ext cx="38862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j04069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4344988"/>
            <a:ext cx="377190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107950" y="2636838"/>
            <a:ext cx="896461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Sut mae'r corrynnod yma yn gyffredin?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71438" y="3717925"/>
            <a:ext cx="8964612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Sut mae'r corrynnod yma yn wahannol?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78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Create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Rhian Jones</dc:creator>
  <cp:lastModifiedBy>Teacher E-Solutions</cp:lastModifiedBy>
  <cp:revision>3</cp:revision>
  <dcterms:created xsi:type="dcterms:W3CDTF">2007-02-12T23:31:47Z</dcterms:created>
  <dcterms:modified xsi:type="dcterms:W3CDTF">2019-01-18T17:27:21Z</dcterms:modified>
</cp:coreProperties>
</file>