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78227E-D9B9-487F-959B-C3BEABB5C3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F65D7D-2DEB-4F63-BE70-CCCCFBFA1E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936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68324E-1B67-4D52-8B67-3AEA8D5BDB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091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77AED6-0947-446E-9CE2-C7D795C864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737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2A1D9E-9113-4AB5-BD6C-EA3B0C2DF6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511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954A8A-6036-43B8-AB13-64865E8583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745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BB546C-107D-49C3-A0C4-6269671E9BB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447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3FA458-90A1-4CAD-9AD5-D4D3E3276E5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87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9319A1-69FA-45E3-A321-71A77FB63B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342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0B11B-C54B-4D76-8268-FDC29AF502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642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FA6BBA-49BE-47E7-A74F-5BD350770B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75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83255B3-7D84-4B42-94B2-3D0F2458A9B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1403350" y="765175"/>
            <a:ext cx="6553200" cy="93503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Comic Sans MS"/>
              </a:rPr>
              <a:t>Amcanion Dysgu</a:t>
            </a:r>
          </a:p>
        </p:txBody>
      </p:sp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>
            <a:off x="755650" y="2420938"/>
            <a:ext cx="7777163" cy="29527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Gwybod bod yna 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wahannol amrywiaethau 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o anifeiliaid.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250825" y="260350"/>
            <a:ext cx="8642350" cy="6477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Beth sydd gan rhain yn gyffredin?</a:t>
            </a:r>
          </a:p>
        </p:txBody>
      </p:sp>
      <p:pic>
        <p:nvPicPr>
          <p:cNvPr id="4099" name="Picture 3" descr="j031439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852738"/>
            <a:ext cx="295275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 descr="j031439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1052513"/>
            <a:ext cx="198437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 descr="j031439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4365625"/>
            <a:ext cx="3657600" cy="208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WordArt 6"/>
          <p:cNvSpPr>
            <a:spLocks noChangeArrowheads="1" noChangeShapeType="1" noTextEdit="1"/>
          </p:cNvSpPr>
          <p:nvPr/>
        </p:nvSpPr>
        <p:spPr bwMode="auto">
          <a:xfrm>
            <a:off x="3635375" y="5084763"/>
            <a:ext cx="962025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Comic Sans MS"/>
              </a:rPr>
              <a:t>cwt</a:t>
            </a:r>
          </a:p>
        </p:txBody>
      </p:sp>
      <p:sp>
        <p:nvSpPr>
          <p:cNvPr id="4103" name="WordArt 7"/>
          <p:cNvSpPr>
            <a:spLocks noChangeArrowheads="1" noChangeShapeType="1" noTextEdit="1"/>
          </p:cNvSpPr>
          <p:nvPr/>
        </p:nvSpPr>
        <p:spPr bwMode="auto">
          <a:xfrm>
            <a:off x="6300788" y="1557338"/>
            <a:ext cx="1439862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Comic Sans MS"/>
              </a:rPr>
              <a:t>4 coes</a:t>
            </a:r>
          </a:p>
        </p:txBody>
      </p:sp>
      <p:sp>
        <p:nvSpPr>
          <p:cNvPr id="4104" name="WordArt 8"/>
          <p:cNvSpPr>
            <a:spLocks noChangeArrowheads="1" noChangeShapeType="1" noTextEdit="1"/>
          </p:cNvSpPr>
          <p:nvPr/>
        </p:nvSpPr>
        <p:spPr bwMode="auto">
          <a:xfrm>
            <a:off x="6659563" y="3068638"/>
            <a:ext cx="962025" cy="5667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Comic Sans MS"/>
              </a:rPr>
              <a:t>ffwr</a:t>
            </a:r>
          </a:p>
        </p:txBody>
      </p:sp>
      <p:sp>
        <p:nvSpPr>
          <p:cNvPr id="4105" name="WordArt 9"/>
          <p:cNvSpPr>
            <a:spLocks noChangeArrowheads="1" noChangeShapeType="1" noTextEdit="1"/>
          </p:cNvSpPr>
          <p:nvPr/>
        </p:nvSpPr>
        <p:spPr bwMode="auto">
          <a:xfrm>
            <a:off x="827088" y="1484313"/>
            <a:ext cx="962025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Comic Sans MS"/>
              </a:rPr>
              <a:t>cwn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nimBg="1"/>
      <p:bldP spid="4103" grpId="0" animBg="1"/>
      <p:bldP spid="4104" grpId="0" animBg="1"/>
      <p:bldP spid="410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>
            <a:off x="250825" y="260350"/>
            <a:ext cx="8642350" cy="6477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Pa wahaniaethau sydd yna?</a:t>
            </a:r>
          </a:p>
        </p:txBody>
      </p:sp>
      <p:pic>
        <p:nvPicPr>
          <p:cNvPr id="5123" name="Picture 3" descr="j031439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852738"/>
            <a:ext cx="295275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j031439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1052513"/>
            <a:ext cx="198437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 descr="j031439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4365625"/>
            <a:ext cx="3657600" cy="208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WordArt 6"/>
          <p:cNvSpPr>
            <a:spLocks noChangeArrowheads="1" noChangeShapeType="1" noTextEdit="1"/>
          </p:cNvSpPr>
          <p:nvPr/>
        </p:nvSpPr>
        <p:spPr bwMode="auto">
          <a:xfrm>
            <a:off x="5867400" y="2205038"/>
            <a:ext cx="2160588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Comic Sans MS"/>
              </a:rPr>
              <a:t>ffwr byr</a:t>
            </a:r>
          </a:p>
        </p:txBody>
      </p:sp>
      <p:sp>
        <p:nvSpPr>
          <p:cNvPr id="5127" name="WordArt 7"/>
          <p:cNvSpPr>
            <a:spLocks noChangeArrowheads="1" noChangeShapeType="1" noTextEdit="1"/>
          </p:cNvSpPr>
          <p:nvPr/>
        </p:nvSpPr>
        <p:spPr bwMode="auto">
          <a:xfrm>
            <a:off x="6588125" y="1125538"/>
            <a:ext cx="2016125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Comic Sans MS"/>
              </a:rPr>
              <a:t>ffwr hir</a:t>
            </a:r>
          </a:p>
        </p:txBody>
      </p:sp>
      <p:sp>
        <p:nvSpPr>
          <p:cNvPr id="5128" name="WordArt 8"/>
          <p:cNvSpPr>
            <a:spLocks noChangeArrowheads="1" noChangeShapeType="1" noTextEdit="1"/>
          </p:cNvSpPr>
          <p:nvPr/>
        </p:nvSpPr>
        <p:spPr bwMode="auto">
          <a:xfrm>
            <a:off x="5940425" y="3429000"/>
            <a:ext cx="2592388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Comic Sans MS"/>
              </a:rPr>
              <a:t>byr</a:t>
            </a:r>
          </a:p>
        </p:txBody>
      </p:sp>
      <p:sp>
        <p:nvSpPr>
          <p:cNvPr id="5129" name="WordArt 9"/>
          <p:cNvSpPr>
            <a:spLocks noChangeArrowheads="1" noChangeShapeType="1" noTextEdit="1"/>
          </p:cNvSpPr>
          <p:nvPr/>
        </p:nvSpPr>
        <p:spPr bwMode="auto">
          <a:xfrm>
            <a:off x="684213" y="1484313"/>
            <a:ext cx="2232025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Comic Sans MS"/>
              </a:rPr>
              <a:t>cwt byr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 animBg="1"/>
      <p:bldP spid="5127" grpId="0" animBg="1"/>
      <p:bldP spid="5128" grpId="0" animBg="1"/>
      <p:bldP spid="51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>
            <a:off x="2268538" y="692150"/>
            <a:ext cx="4679950" cy="12239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amrywiaeth</a:t>
            </a: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>
            <a:off x="266700" y="2276475"/>
            <a:ext cx="8877300" cy="1295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Bod anifeiliaid o'r un grwp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hefyd yn wahannol</a:t>
            </a:r>
          </a:p>
        </p:txBody>
      </p:sp>
      <p:pic>
        <p:nvPicPr>
          <p:cNvPr id="6148" name="Picture 4" descr="j01862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4292600"/>
            <a:ext cx="1831975" cy="1252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j01862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013325"/>
            <a:ext cx="1814513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j023628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5157788"/>
            <a:ext cx="1619250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1" name="Picture 7" descr="j0236284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4076700"/>
            <a:ext cx="1511300" cy="137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j018144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5513" y="4365625"/>
            <a:ext cx="1381125" cy="218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3" name="Picture 9" descr="j026252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4365625"/>
            <a:ext cx="1481137" cy="2216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>
            <a:off x="395288" y="1341438"/>
            <a:ext cx="8424862" cy="35274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Bydd dau grwp nawr yn mynd allan.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Byddwch yn chwilio am amrywiaeth o gorrynod .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Gwnewch sgets o'ch darganfyddiadau.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j01789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51275" cy="256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 descr="j04015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3988" y="0"/>
            <a:ext cx="3910012" cy="260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 descr="j018254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25950"/>
            <a:ext cx="3886200" cy="243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 descr="j040697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4344988"/>
            <a:ext cx="3771900" cy="2513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WordArt 6"/>
          <p:cNvSpPr>
            <a:spLocks noChangeArrowheads="1" noChangeShapeType="1" noTextEdit="1"/>
          </p:cNvSpPr>
          <p:nvPr/>
        </p:nvSpPr>
        <p:spPr bwMode="auto">
          <a:xfrm>
            <a:off x="107950" y="2636838"/>
            <a:ext cx="8964613" cy="6477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Sut mae'r corrynnod yma yn gyffredin?</a:t>
            </a:r>
          </a:p>
        </p:txBody>
      </p:sp>
      <p:sp>
        <p:nvSpPr>
          <p:cNvPr id="8199" name="WordArt 7"/>
          <p:cNvSpPr>
            <a:spLocks noChangeArrowheads="1" noChangeShapeType="1" noTextEdit="1"/>
          </p:cNvSpPr>
          <p:nvPr/>
        </p:nvSpPr>
        <p:spPr bwMode="auto">
          <a:xfrm>
            <a:off x="71438" y="3717925"/>
            <a:ext cx="8964612" cy="6477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Sut mae'r corrynnod yma yn wahannol?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78</Words>
  <Application>Microsoft Office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Create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Rhian Jones</dc:creator>
  <cp:lastModifiedBy>Teacher E-Solutions</cp:lastModifiedBy>
  <cp:revision>3</cp:revision>
  <dcterms:created xsi:type="dcterms:W3CDTF">2007-02-12T23:31:47Z</dcterms:created>
  <dcterms:modified xsi:type="dcterms:W3CDTF">2019-01-18T17:27:21Z</dcterms:modified>
</cp:coreProperties>
</file>