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6"/>
  </p:notesMasterIdLst>
  <p:handoutMasterIdLst>
    <p:handoutMasterId r:id="rId17"/>
  </p:handoutMasterIdLst>
  <p:sldIdLst>
    <p:sldId id="270" r:id="rId2"/>
    <p:sldId id="269" r:id="rId3"/>
    <p:sldId id="256" r:id="rId4"/>
    <p:sldId id="259" r:id="rId5"/>
    <p:sldId id="257" r:id="rId6"/>
    <p:sldId id="258" r:id="rId7"/>
    <p:sldId id="266" r:id="rId8"/>
    <p:sldId id="267" r:id="rId9"/>
    <p:sldId id="260" r:id="rId10"/>
    <p:sldId id="261" r:id="rId11"/>
    <p:sldId id="262" r:id="rId12"/>
    <p:sldId id="263" r:id="rId13"/>
    <p:sldId id="264" r:id="rId14"/>
    <p:sldId id="268" r:id="rId15"/>
  </p:sldIdLst>
  <p:sldSz cx="9144000" cy="6858000" type="screen4x3"/>
  <p:notesSz cx="7086600" cy="9429750"/>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mn-cs"/>
      </a:defRPr>
    </a:lvl1pPr>
    <a:lvl2pPr marL="457200" algn="ctr" rtl="0" fontAlgn="base">
      <a:spcBef>
        <a:spcPct val="0"/>
      </a:spcBef>
      <a:spcAft>
        <a:spcPct val="0"/>
      </a:spcAft>
      <a:defRPr sz="2400" kern="1200">
        <a:solidFill>
          <a:schemeClr val="tx1"/>
        </a:solidFill>
        <a:latin typeface="Times New Roman" pitchFamily="18" charset="0"/>
        <a:ea typeface="+mn-ea"/>
        <a:cs typeface="+mn-cs"/>
      </a:defRPr>
    </a:lvl2pPr>
    <a:lvl3pPr marL="914400" algn="ctr" rtl="0" fontAlgn="base">
      <a:spcBef>
        <a:spcPct val="0"/>
      </a:spcBef>
      <a:spcAft>
        <a:spcPct val="0"/>
      </a:spcAft>
      <a:defRPr sz="2400" kern="1200">
        <a:solidFill>
          <a:schemeClr val="tx1"/>
        </a:solidFill>
        <a:latin typeface="Times New Roman" pitchFamily="18" charset="0"/>
        <a:ea typeface="+mn-ea"/>
        <a:cs typeface="+mn-cs"/>
      </a:defRPr>
    </a:lvl3pPr>
    <a:lvl4pPr marL="1371600" algn="ctr" rtl="0" fontAlgn="base">
      <a:spcBef>
        <a:spcPct val="0"/>
      </a:spcBef>
      <a:spcAft>
        <a:spcPct val="0"/>
      </a:spcAft>
      <a:defRPr sz="2400" kern="1200">
        <a:solidFill>
          <a:schemeClr val="tx1"/>
        </a:solidFill>
        <a:latin typeface="Times New Roman" pitchFamily="18" charset="0"/>
        <a:ea typeface="+mn-ea"/>
        <a:cs typeface="+mn-cs"/>
      </a:defRPr>
    </a:lvl4pPr>
    <a:lvl5pPr marL="1828800" algn="ctr"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CC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2484" autoAdjust="0"/>
    <p:restoredTop sz="78302" autoAdjust="0"/>
  </p:normalViewPr>
  <p:slideViewPr>
    <p:cSldViewPr>
      <p:cViewPr>
        <p:scale>
          <a:sx n="59" d="100"/>
          <a:sy n="59" d="100"/>
        </p:scale>
        <p:origin x="-360" y="653"/>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1152"/>
    </p:cViewPr>
  </p:sorterViewPr>
  <p:notesViewPr>
    <p:cSldViewPr>
      <p:cViewPr varScale="1">
        <p:scale>
          <a:sx n="58" d="100"/>
          <a:sy n="58" d="100"/>
        </p:scale>
        <p:origin x="-1764" y="-66"/>
      </p:cViewPr>
      <p:guideLst>
        <p:guide orient="horz" pos="2970"/>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_rels/viewProps.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70225" cy="471488"/>
          </a:xfrm>
          <a:prstGeom prst="rect">
            <a:avLst/>
          </a:prstGeom>
          <a:noFill/>
          <a:ln w="12700">
            <a:noFill/>
            <a:miter lim="800000"/>
            <a:headEnd type="none" w="sm" len="sm"/>
            <a:tailEnd type="none" w="sm" len="sm"/>
          </a:ln>
          <a:effectLst/>
        </p:spPr>
        <p:txBody>
          <a:bodyPr vert="horz" wrap="square" lIns="94375" tIns="47188" rIns="94375" bIns="47188" numCol="1" anchor="t" anchorCtr="0" compatLnSpc="1">
            <a:prstTxWarp prst="textNoShape">
              <a:avLst/>
            </a:prstTxWarp>
          </a:bodyPr>
          <a:lstStyle>
            <a:lvl1pPr algn="l" eaLnBrk="0" hangingPunct="0">
              <a:defRPr sz="1200">
                <a:latin typeface="Times New Roman" charset="0"/>
              </a:defRPr>
            </a:lvl1pPr>
          </a:lstStyle>
          <a:p>
            <a:pPr>
              <a:defRPr/>
            </a:pPr>
            <a:endParaRPr lang="en-US"/>
          </a:p>
        </p:txBody>
      </p:sp>
      <p:sp>
        <p:nvSpPr>
          <p:cNvPr id="15363" name="Rectangle 3"/>
          <p:cNvSpPr>
            <a:spLocks noGrp="1" noChangeArrowheads="1"/>
          </p:cNvSpPr>
          <p:nvPr>
            <p:ph type="dt" sz="quarter" idx="1"/>
          </p:nvPr>
        </p:nvSpPr>
        <p:spPr bwMode="auto">
          <a:xfrm>
            <a:off x="4016375" y="0"/>
            <a:ext cx="3070225" cy="471488"/>
          </a:xfrm>
          <a:prstGeom prst="rect">
            <a:avLst/>
          </a:prstGeom>
          <a:noFill/>
          <a:ln w="12700">
            <a:noFill/>
            <a:miter lim="800000"/>
            <a:headEnd type="none" w="sm" len="sm"/>
            <a:tailEnd type="none" w="sm" len="sm"/>
          </a:ln>
          <a:effectLst/>
        </p:spPr>
        <p:txBody>
          <a:bodyPr vert="horz" wrap="square" lIns="94375" tIns="47188" rIns="94375" bIns="47188" numCol="1" anchor="t" anchorCtr="0" compatLnSpc="1">
            <a:prstTxWarp prst="textNoShape">
              <a:avLst/>
            </a:prstTxWarp>
          </a:bodyPr>
          <a:lstStyle>
            <a:lvl1pPr algn="r" eaLnBrk="0" hangingPunct="0">
              <a:defRPr sz="1200">
                <a:latin typeface="Times New Roman" charset="0"/>
              </a:defRPr>
            </a:lvl1pPr>
          </a:lstStyle>
          <a:p>
            <a:pPr>
              <a:defRPr/>
            </a:pPr>
            <a:endParaRPr lang="en-US"/>
          </a:p>
        </p:txBody>
      </p:sp>
      <p:sp>
        <p:nvSpPr>
          <p:cNvPr id="15364" name="Rectangle 4"/>
          <p:cNvSpPr>
            <a:spLocks noGrp="1" noChangeArrowheads="1"/>
          </p:cNvSpPr>
          <p:nvPr>
            <p:ph type="ftr" sz="quarter" idx="2"/>
          </p:nvPr>
        </p:nvSpPr>
        <p:spPr bwMode="auto">
          <a:xfrm>
            <a:off x="0" y="8958263"/>
            <a:ext cx="3070225" cy="471487"/>
          </a:xfrm>
          <a:prstGeom prst="rect">
            <a:avLst/>
          </a:prstGeom>
          <a:noFill/>
          <a:ln w="12700">
            <a:noFill/>
            <a:miter lim="800000"/>
            <a:headEnd type="none" w="sm" len="sm"/>
            <a:tailEnd type="none" w="sm" len="sm"/>
          </a:ln>
          <a:effectLst/>
        </p:spPr>
        <p:txBody>
          <a:bodyPr vert="horz" wrap="square" lIns="94375" tIns="47188" rIns="94375" bIns="47188" numCol="1" anchor="b" anchorCtr="0" compatLnSpc="1">
            <a:prstTxWarp prst="textNoShape">
              <a:avLst/>
            </a:prstTxWarp>
          </a:bodyPr>
          <a:lstStyle>
            <a:lvl1pPr algn="l" eaLnBrk="0" hangingPunct="0">
              <a:defRPr sz="1200">
                <a:latin typeface="Times New Roman" charset="0"/>
              </a:defRPr>
            </a:lvl1pPr>
          </a:lstStyle>
          <a:p>
            <a:pPr>
              <a:defRPr/>
            </a:pPr>
            <a:r>
              <a:rPr lang="en-US"/>
              <a:t>PEER MEDIATION</a:t>
            </a:r>
          </a:p>
        </p:txBody>
      </p:sp>
      <p:sp>
        <p:nvSpPr>
          <p:cNvPr id="15365" name="Rectangle 5"/>
          <p:cNvSpPr>
            <a:spLocks noGrp="1" noChangeArrowheads="1"/>
          </p:cNvSpPr>
          <p:nvPr>
            <p:ph type="sldNum" sz="quarter" idx="3"/>
          </p:nvPr>
        </p:nvSpPr>
        <p:spPr bwMode="auto">
          <a:xfrm>
            <a:off x="4016375" y="8958263"/>
            <a:ext cx="3070225" cy="471487"/>
          </a:xfrm>
          <a:prstGeom prst="rect">
            <a:avLst/>
          </a:prstGeom>
          <a:noFill/>
          <a:ln w="12700">
            <a:noFill/>
            <a:miter lim="800000"/>
            <a:headEnd type="none" w="sm" len="sm"/>
            <a:tailEnd type="none" w="sm" len="sm"/>
          </a:ln>
          <a:effectLst/>
        </p:spPr>
        <p:txBody>
          <a:bodyPr vert="horz" wrap="square" lIns="94375" tIns="47188" rIns="94375" bIns="47188" numCol="1" anchor="b" anchorCtr="0" compatLnSpc="1">
            <a:prstTxWarp prst="textNoShape">
              <a:avLst/>
            </a:prstTxWarp>
          </a:bodyPr>
          <a:lstStyle>
            <a:lvl1pPr algn="r" eaLnBrk="0" hangingPunct="0">
              <a:defRPr sz="1200">
                <a:latin typeface="Times New Roman" charset="0"/>
              </a:defRPr>
            </a:lvl1pPr>
          </a:lstStyle>
          <a:p>
            <a:pPr>
              <a:defRPr/>
            </a:pPr>
            <a:fld id="{08AF76BE-2A1B-46C2-AA8D-1645552FDBC1}" type="slidenum">
              <a:rPr lang="en-US"/>
              <a:pPr>
                <a:defRPr/>
              </a:pPr>
              <a:t>‹#›</a:t>
            </a:fld>
            <a:endParaRPr lang="en-US"/>
          </a:p>
        </p:txBody>
      </p:sp>
    </p:spTree>
    <p:extLst>
      <p:ext uri="{BB962C8B-B14F-4D97-AF65-F5344CB8AC3E}">
        <p14:creationId xmlns:p14="http://schemas.microsoft.com/office/powerpoint/2010/main" val="3937213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70225" cy="471488"/>
          </a:xfrm>
          <a:prstGeom prst="rect">
            <a:avLst/>
          </a:prstGeom>
          <a:noFill/>
          <a:ln w="12700">
            <a:noFill/>
            <a:miter lim="800000"/>
            <a:headEnd type="none" w="sm" len="sm"/>
            <a:tailEnd type="none" w="sm" len="sm"/>
          </a:ln>
          <a:effectLst/>
        </p:spPr>
        <p:txBody>
          <a:bodyPr vert="horz" wrap="square" lIns="94375" tIns="47188" rIns="94375" bIns="47188" numCol="1" anchor="t" anchorCtr="0" compatLnSpc="1">
            <a:prstTxWarp prst="textNoShape">
              <a:avLst/>
            </a:prstTxWarp>
          </a:bodyPr>
          <a:lstStyle>
            <a:lvl1pPr algn="l" eaLnBrk="0" hangingPunct="0">
              <a:defRPr sz="1200">
                <a:latin typeface="Times New Roman" charset="0"/>
              </a:defRPr>
            </a:lvl1pPr>
          </a:lstStyle>
          <a:p>
            <a:pPr>
              <a:defRPr/>
            </a:pPr>
            <a:endParaRPr lang="en-US"/>
          </a:p>
        </p:txBody>
      </p:sp>
      <p:sp>
        <p:nvSpPr>
          <p:cNvPr id="17411" name="Rectangle 3"/>
          <p:cNvSpPr>
            <a:spLocks noGrp="1" noChangeArrowheads="1"/>
          </p:cNvSpPr>
          <p:nvPr>
            <p:ph type="dt" idx="1"/>
          </p:nvPr>
        </p:nvSpPr>
        <p:spPr bwMode="auto">
          <a:xfrm>
            <a:off x="4016375" y="0"/>
            <a:ext cx="3070225" cy="471488"/>
          </a:xfrm>
          <a:prstGeom prst="rect">
            <a:avLst/>
          </a:prstGeom>
          <a:noFill/>
          <a:ln w="12700">
            <a:noFill/>
            <a:miter lim="800000"/>
            <a:headEnd type="none" w="sm" len="sm"/>
            <a:tailEnd type="none" w="sm" len="sm"/>
          </a:ln>
          <a:effectLst/>
        </p:spPr>
        <p:txBody>
          <a:bodyPr vert="horz" wrap="square" lIns="94375" tIns="47188" rIns="94375" bIns="47188" numCol="1" anchor="t" anchorCtr="0" compatLnSpc="1">
            <a:prstTxWarp prst="textNoShape">
              <a:avLst/>
            </a:prstTxWarp>
          </a:bodyPr>
          <a:lstStyle>
            <a:lvl1pPr algn="r" eaLnBrk="0" hangingPunct="0">
              <a:defRPr sz="1200">
                <a:latin typeface="Times New Roman" charset="0"/>
              </a:defRPr>
            </a:lvl1pPr>
          </a:lstStyle>
          <a:p>
            <a:pPr>
              <a:defRPr/>
            </a:pPr>
            <a:endParaRPr lang="en-US"/>
          </a:p>
        </p:txBody>
      </p:sp>
      <p:sp>
        <p:nvSpPr>
          <p:cNvPr id="27652" name="Rectangle 4"/>
          <p:cNvSpPr>
            <a:spLocks noChangeArrowheads="1" noTextEdit="1"/>
          </p:cNvSpPr>
          <p:nvPr>
            <p:ph type="sldImg" idx="2"/>
          </p:nvPr>
        </p:nvSpPr>
        <p:spPr bwMode="auto">
          <a:xfrm>
            <a:off x="1185863" y="706438"/>
            <a:ext cx="4714875" cy="35369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944563" y="4478338"/>
            <a:ext cx="5197475" cy="4244975"/>
          </a:xfrm>
          <a:prstGeom prst="rect">
            <a:avLst/>
          </a:prstGeom>
          <a:noFill/>
          <a:ln w="12700">
            <a:noFill/>
            <a:miter lim="800000"/>
            <a:headEnd type="none" w="sm" len="sm"/>
            <a:tailEnd type="none" w="sm" len="sm"/>
          </a:ln>
          <a:effectLst/>
        </p:spPr>
        <p:txBody>
          <a:bodyPr vert="horz" wrap="square" lIns="94375" tIns="47188" rIns="94375" bIns="4718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958263"/>
            <a:ext cx="3070225" cy="471487"/>
          </a:xfrm>
          <a:prstGeom prst="rect">
            <a:avLst/>
          </a:prstGeom>
          <a:noFill/>
          <a:ln w="12700">
            <a:noFill/>
            <a:miter lim="800000"/>
            <a:headEnd type="none" w="sm" len="sm"/>
            <a:tailEnd type="none" w="sm" len="sm"/>
          </a:ln>
          <a:effectLst/>
        </p:spPr>
        <p:txBody>
          <a:bodyPr vert="horz" wrap="square" lIns="94375" tIns="47188" rIns="94375" bIns="47188" numCol="1" anchor="b" anchorCtr="0" compatLnSpc="1">
            <a:prstTxWarp prst="textNoShape">
              <a:avLst/>
            </a:prstTxWarp>
          </a:bodyPr>
          <a:lstStyle>
            <a:lvl1pPr algn="l" eaLnBrk="0" hangingPunct="0">
              <a:defRPr sz="1200">
                <a:latin typeface="Times New Roman" charset="0"/>
              </a:defRPr>
            </a:lvl1pPr>
          </a:lstStyle>
          <a:p>
            <a:pPr>
              <a:defRPr/>
            </a:pPr>
            <a:endParaRPr lang="en-US"/>
          </a:p>
        </p:txBody>
      </p:sp>
      <p:sp>
        <p:nvSpPr>
          <p:cNvPr id="17415" name="Rectangle 7"/>
          <p:cNvSpPr>
            <a:spLocks noGrp="1" noChangeArrowheads="1"/>
          </p:cNvSpPr>
          <p:nvPr>
            <p:ph type="sldNum" sz="quarter" idx="5"/>
          </p:nvPr>
        </p:nvSpPr>
        <p:spPr bwMode="auto">
          <a:xfrm>
            <a:off x="4016375" y="8958263"/>
            <a:ext cx="3070225" cy="471487"/>
          </a:xfrm>
          <a:prstGeom prst="rect">
            <a:avLst/>
          </a:prstGeom>
          <a:noFill/>
          <a:ln w="12700">
            <a:noFill/>
            <a:miter lim="800000"/>
            <a:headEnd type="none" w="sm" len="sm"/>
            <a:tailEnd type="none" w="sm" len="sm"/>
          </a:ln>
          <a:effectLst/>
        </p:spPr>
        <p:txBody>
          <a:bodyPr vert="horz" wrap="square" lIns="94375" tIns="47188" rIns="94375" bIns="47188" numCol="1" anchor="b" anchorCtr="0" compatLnSpc="1">
            <a:prstTxWarp prst="textNoShape">
              <a:avLst/>
            </a:prstTxWarp>
          </a:bodyPr>
          <a:lstStyle>
            <a:lvl1pPr algn="r" eaLnBrk="0" hangingPunct="0">
              <a:defRPr sz="1200">
                <a:latin typeface="Times New Roman" charset="0"/>
              </a:defRPr>
            </a:lvl1pPr>
          </a:lstStyle>
          <a:p>
            <a:pPr>
              <a:defRPr/>
            </a:pPr>
            <a:fld id="{52305960-70AF-412E-91BA-E8BF6B3E95B0}" type="slidenum">
              <a:rPr lang="en-US"/>
              <a:pPr>
                <a:defRPr/>
              </a:pPr>
              <a:t>‹#›</a:t>
            </a:fld>
            <a:endParaRPr lang="en-US"/>
          </a:p>
        </p:txBody>
      </p:sp>
    </p:spTree>
    <p:extLst>
      <p:ext uri="{BB962C8B-B14F-4D97-AF65-F5344CB8AC3E}">
        <p14:creationId xmlns:p14="http://schemas.microsoft.com/office/powerpoint/2010/main" val="6741954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2867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90E367C3-92E9-4B68-925B-BAAB83AAE3CF}"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3789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D517B01D-97FD-4607-A713-F978AE618F28}" type="slidenum">
              <a:rPr lang="en-US" sz="1200" smtClean="0"/>
              <a:pPr/>
              <a:t>10</a:t>
            </a:fld>
            <a:endParaRPr lang="en-US"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3891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96B8891C-507D-486A-962F-518DB90AF875}" type="slidenum">
              <a:rPr lang="en-US" sz="1200" smtClean="0"/>
              <a:pPr/>
              <a:t>11</a:t>
            </a:fld>
            <a:endParaRPr lang="en-US" sz="12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3994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634B444D-4387-49E4-984C-FD6012DED30D}" type="slidenum">
              <a:rPr lang="en-US" sz="1200" smtClean="0"/>
              <a:pPr/>
              <a:t>12</a:t>
            </a:fld>
            <a:endParaRPr 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4096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3608CB54-8314-4452-928F-21FEE6FD53DA}" type="slidenum">
              <a:rPr lang="en-US" sz="1200" smtClean="0"/>
              <a:pPr/>
              <a:t>13</a:t>
            </a:fld>
            <a:endParaRPr lang="en-US" sz="12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4198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D09775CF-C7D4-4A7C-A5B7-AA661405D251}" type="slidenum">
              <a:rPr lang="en-US" sz="1200" smtClean="0"/>
              <a:pPr/>
              <a:t>14</a:t>
            </a:fld>
            <a:endParaRPr lang="en-US" sz="12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2970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620138AF-394C-4AB6-9C1C-B897F6EFBFB9}" type="slidenum">
              <a:rPr lang="en-US" sz="1200" smtClean="0"/>
              <a:pPr/>
              <a:t>2</a:t>
            </a:fld>
            <a:endParaRPr lang="en-US" sz="12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3072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47D343FE-1849-49C2-9BF6-B62E3BF7E2B8}" type="slidenum">
              <a:rPr lang="en-US" sz="1200" smtClean="0"/>
              <a:pPr/>
              <a:t>3</a:t>
            </a:fld>
            <a:endParaRPr lang="en-US" sz="12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3174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3F732BC1-04BF-4863-8770-9696B80904C1}" type="slidenum">
              <a:rPr lang="en-US" sz="1200" smtClean="0"/>
              <a:pPr/>
              <a:t>4</a:t>
            </a:fld>
            <a:endParaRPr lang="en-US" sz="12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32772"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9F1D619D-5A75-45C7-B496-9732B46BB0DC}" type="slidenum">
              <a:rPr lang="en-US" sz="1200" smtClean="0"/>
              <a:pPr/>
              <a:t>5</a:t>
            </a:fld>
            <a:endParaRPr lang="en-US" sz="12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33796"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941A410B-3400-4B0F-A388-99669D64DAF9}" type="slidenum">
              <a:rPr lang="en-US" sz="1200" smtClean="0"/>
              <a:pPr/>
              <a:t>6</a:t>
            </a:fld>
            <a:endParaRPr lang="en-US" sz="12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34820"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42469E3F-DA1A-43A6-A199-64E6AD0D5DDD}" type="slidenum">
              <a:rPr lang="en-US" sz="1200" smtClean="0"/>
              <a:pPr/>
              <a:t>7</a:t>
            </a:fld>
            <a:endParaRPr lang="en-US"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35844"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07DED771-1CD8-4644-8D81-6763592812E4}" type="slidenum">
              <a:rPr lang="en-US" sz="1200" smtClean="0"/>
              <a:pPr/>
              <a:t>8</a:t>
            </a:fld>
            <a:endParaRPr 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p>
            <a:endParaRPr lang="en-US" smtClean="0">
              <a:latin typeface="Times New Roman" pitchFamily="18" charset="0"/>
            </a:endParaRPr>
          </a:p>
        </p:txBody>
      </p:sp>
      <p:sp>
        <p:nvSpPr>
          <p:cNvPr id="36868" name="Slide Number Placeholder 3"/>
          <p:cNvSpPr>
            <a:spLocks noGrp="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fld id="{5BE3EF2D-1DE1-4883-9B3E-0830DC20BF22}" type="slidenum">
              <a:rPr lang="en-US" sz="1200" smtClean="0"/>
              <a:pPr/>
              <a:t>9</a:t>
            </a:fld>
            <a:endParaRPr 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7758113" y="1463675"/>
            <a:ext cx="16902113" cy="10795000"/>
            <a:chOff x="-4887" y="922"/>
            <a:chExt cx="10647" cy="6800"/>
          </a:xfrm>
        </p:grpSpPr>
        <p:sp>
          <p:nvSpPr>
            <p:cNvPr id="5" name="Freeform 3"/>
            <p:cNvSpPr>
              <a:spLocks/>
            </p:cNvSpPr>
            <p:nvPr/>
          </p:nvSpPr>
          <p:spPr bwMode="auto">
            <a:xfrm>
              <a:off x="2061" y="1707"/>
              <a:ext cx="3699" cy="2613"/>
            </a:xfrm>
            <a:custGeom>
              <a:avLst/>
              <a:gdLst/>
              <a:ahLst/>
              <a:cxnLst>
                <a:cxn ang="0">
                  <a:pos x="1523" y="2611"/>
                </a:cxn>
                <a:cxn ang="0">
                  <a:pos x="3698" y="2612"/>
                </a:cxn>
                <a:cxn ang="0">
                  <a:pos x="3698" y="2228"/>
                </a:cxn>
                <a:cxn ang="0">
                  <a:pos x="0" y="0"/>
                </a:cxn>
                <a:cxn ang="0">
                  <a:pos x="160" y="118"/>
                </a:cxn>
                <a:cxn ang="0">
                  <a:pos x="292" y="219"/>
                </a:cxn>
                <a:cxn ang="0">
                  <a:pos x="441" y="347"/>
                </a:cxn>
                <a:cxn ang="0">
                  <a:pos x="585" y="482"/>
                </a:cxn>
                <a:cxn ang="0">
                  <a:pos x="796" y="711"/>
                </a:cxn>
                <a:cxn ang="0">
                  <a:pos x="983" y="955"/>
                </a:cxn>
                <a:cxn ang="0">
                  <a:pos x="1119" y="1168"/>
                </a:cxn>
                <a:cxn ang="0">
                  <a:pos x="1238" y="1388"/>
                </a:cxn>
                <a:cxn ang="0">
                  <a:pos x="1331" y="1608"/>
                </a:cxn>
                <a:cxn ang="0">
                  <a:pos x="1400" y="1809"/>
                </a:cxn>
                <a:cxn ang="0">
                  <a:pos x="1447" y="1979"/>
                </a:cxn>
                <a:cxn ang="0">
                  <a:pos x="1490" y="2190"/>
                </a:cxn>
                <a:cxn ang="0">
                  <a:pos x="1511" y="2374"/>
                </a:cxn>
                <a:cxn ang="0">
                  <a:pos x="1523" y="2611"/>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folHlink">
                    <a:gamma/>
                    <a:shade val="46275"/>
                    <a:invGamma/>
                  </a:schemeClr>
                </a:gs>
                <a:gs pos="100000">
                  <a:schemeClr val="folHlink"/>
                </a:gs>
              </a:gsLst>
              <a:lin ang="0" scaled="1"/>
            </a:gradFill>
            <a:ln w="9525">
              <a:noFill/>
              <a:round/>
              <a:headEnd type="none" w="sm" len="sm"/>
              <a:tailEnd type="none" w="sm" len="sm"/>
            </a:ln>
            <a:effectLst/>
          </p:spPr>
          <p:txBody>
            <a:bodyPr/>
            <a:lstStyle/>
            <a:p>
              <a:pPr>
                <a:defRPr/>
              </a:pPr>
              <a:endParaRPr lang="en-US">
                <a:latin typeface="Times New Roman" charset="0"/>
              </a:endParaRPr>
            </a:p>
          </p:txBody>
        </p:sp>
        <p:sp>
          <p:nvSpPr>
            <p:cNvPr id="6" name="Arc 4"/>
            <p:cNvSpPr>
              <a:spLocks/>
            </p:cNvSpPr>
            <p:nvPr/>
          </p:nvSpPr>
          <p:spPr bwMode="auto">
            <a:xfrm>
              <a:off x="-4887" y="922"/>
              <a:ext cx="8474" cy="6800"/>
            </a:xfrm>
            <a:custGeom>
              <a:avLst/>
              <a:gdLst>
                <a:gd name="T0" fmla="*/ 8474 w 43200"/>
                <a:gd name="T1" fmla="*/ 3400 h 43200"/>
                <a:gd name="T2" fmla="*/ 4900 w 43200"/>
                <a:gd name="T3" fmla="*/ 42 h 43200"/>
                <a:gd name="T4" fmla="*/ 4237 w 43200"/>
                <a:gd name="T5" fmla="*/ 3400 h 43200"/>
                <a:gd name="T6" fmla="*/ 0 60000 65536"/>
                <a:gd name="T7" fmla="*/ 0 60000 65536"/>
                <a:gd name="T8" fmla="*/ 0 60000 65536"/>
              </a:gdLst>
              <a:ahLst/>
              <a:cxnLst>
                <a:cxn ang="T6">
                  <a:pos x="T0" y="T1"/>
                </a:cxn>
                <a:cxn ang="T7">
                  <a:pos x="T2" y="T3"/>
                </a:cxn>
                <a:cxn ang="T8">
                  <a:pos x="T4" y="T5"/>
                </a:cxn>
              </a:cxnLst>
              <a:rect l="0" t="0" r="r" b="b"/>
              <a:pathLst>
                <a:path w="43200" h="43200" fill="none" extrusionOk="0">
                  <a:moveTo>
                    <a:pt x="43200" y="21600"/>
                  </a:moveTo>
                  <a:cubicBezTo>
                    <a:pt x="43200" y="33529"/>
                    <a:pt x="33529" y="43200"/>
                    <a:pt x="21600" y="43200"/>
                  </a:cubicBezTo>
                  <a:cubicBezTo>
                    <a:pt x="9670" y="43200"/>
                    <a:pt x="0" y="33529"/>
                    <a:pt x="0" y="21600"/>
                  </a:cubicBezTo>
                  <a:cubicBezTo>
                    <a:pt x="0" y="9670"/>
                    <a:pt x="9670" y="0"/>
                    <a:pt x="21600" y="0"/>
                  </a:cubicBezTo>
                  <a:cubicBezTo>
                    <a:pt x="22731" y="-1"/>
                    <a:pt x="23861" y="88"/>
                    <a:pt x="24979" y="265"/>
                  </a:cubicBezTo>
                </a:path>
                <a:path w="43200" h="43200" stroke="0" extrusionOk="0">
                  <a:moveTo>
                    <a:pt x="43200" y="21600"/>
                  </a:moveTo>
                  <a:cubicBezTo>
                    <a:pt x="43200" y="33529"/>
                    <a:pt x="33529" y="43200"/>
                    <a:pt x="21600" y="43200"/>
                  </a:cubicBezTo>
                  <a:cubicBezTo>
                    <a:pt x="9670" y="43200"/>
                    <a:pt x="0" y="33529"/>
                    <a:pt x="0" y="21600"/>
                  </a:cubicBezTo>
                  <a:cubicBezTo>
                    <a:pt x="0" y="9670"/>
                    <a:pt x="9670" y="0"/>
                    <a:pt x="21600" y="0"/>
                  </a:cubicBezTo>
                  <a:cubicBezTo>
                    <a:pt x="22731" y="-1"/>
                    <a:pt x="23861" y="88"/>
                    <a:pt x="24979" y="265"/>
                  </a:cubicBezTo>
                  <a:lnTo>
                    <a:pt x="21600" y="21600"/>
                  </a:lnTo>
                  <a:lnTo>
                    <a:pt x="43200" y="21600"/>
                  </a:lnTo>
                  <a:close/>
                </a:path>
              </a:pathLst>
            </a:custGeom>
            <a:noFill/>
            <a:ln w="12700" cap="sq">
              <a:solidFill>
                <a:schemeClr val="fo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0485" name="Rectangle 5"/>
          <p:cNvSpPr>
            <a:spLocks noGrp="1" noChangeArrowheads="1"/>
          </p:cNvSpPr>
          <p:nvPr>
            <p:ph type="ctrTitle" sz="quarter"/>
          </p:nvPr>
        </p:nvSpPr>
        <p:spPr>
          <a:xfrm>
            <a:off x="1293813" y="762000"/>
            <a:ext cx="7772400" cy="1143000"/>
          </a:xfrm>
        </p:spPr>
        <p:txBody>
          <a:bodyPr anchor="b"/>
          <a:lstStyle>
            <a:lvl1pPr>
              <a:defRPr/>
            </a:lvl1pPr>
          </a:lstStyle>
          <a:p>
            <a:r>
              <a:rPr lang="en-US"/>
              <a:t>Click to edit Master title style</a:t>
            </a:r>
          </a:p>
        </p:txBody>
      </p:sp>
      <p:sp>
        <p:nvSpPr>
          <p:cNvPr id="20486" name="Rectangle 6"/>
          <p:cNvSpPr>
            <a:spLocks noGrp="1" noChangeArrowheads="1"/>
          </p:cNvSpPr>
          <p:nvPr>
            <p:ph type="subTitle" sz="quarter" idx="1"/>
          </p:nvPr>
        </p:nvSpPr>
        <p:spPr>
          <a:xfrm>
            <a:off x="3429000" y="2085975"/>
            <a:ext cx="5638800" cy="1038225"/>
          </a:xfrm>
        </p:spPr>
        <p:txBody>
          <a:bodyPr lIns="92075" rIns="92075"/>
          <a:lstStyle>
            <a:lvl1pPr marL="0" indent="0">
              <a:lnSpc>
                <a:spcPct val="70000"/>
              </a:lnSpc>
              <a:buFont typeface="Wingdings" pitchFamily="2" charset="2"/>
              <a:buNone/>
              <a:defRPr/>
            </a:lvl1pPr>
          </a:lstStyle>
          <a:p>
            <a:r>
              <a:rPr lang="en-US"/>
              <a:t>Click to edit Master subtitle style</a:t>
            </a:r>
          </a:p>
        </p:txBody>
      </p:sp>
      <p:sp>
        <p:nvSpPr>
          <p:cNvPr id="7" name="Rectangle 7"/>
          <p:cNvSpPr>
            <a:spLocks noGrp="1" noChangeArrowheads="1"/>
          </p:cNvSpPr>
          <p:nvPr>
            <p:ph type="dt" sz="quarter" idx="10"/>
          </p:nvPr>
        </p:nvSpPr>
        <p:spPr/>
        <p:txBody>
          <a:bodyPr/>
          <a:lstStyle>
            <a:lvl1pPr>
              <a:defRPr/>
            </a:lvl1pPr>
          </a:lstStyle>
          <a:p>
            <a:pPr>
              <a:defRPr/>
            </a:pPr>
            <a:fld id="{9DEA84DA-07A1-4E6E-B444-5C43DB111461}" type="datetime1">
              <a:rPr lang="en-US"/>
              <a:pPr>
                <a:defRPr/>
              </a:pPr>
              <a:t>1/18/2019</a:t>
            </a:fld>
            <a:endParaRPr lang="en-US"/>
          </a:p>
        </p:txBody>
      </p:sp>
      <p:sp>
        <p:nvSpPr>
          <p:cNvPr id="8" name="Rectangle 8"/>
          <p:cNvSpPr>
            <a:spLocks noGrp="1" noChangeArrowheads="1"/>
          </p:cNvSpPr>
          <p:nvPr>
            <p:ph type="ftr" sz="quarter" idx="11"/>
          </p:nvPr>
        </p:nvSpPr>
        <p:spPr>
          <a:xfrm>
            <a:off x="1295400" y="6365875"/>
            <a:ext cx="4267200" cy="457200"/>
          </a:xfrm>
        </p:spPr>
        <p:txBody>
          <a:bodyPr/>
          <a:lstStyle>
            <a:lvl1pPr>
              <a:defRPr/>
            </a:lvl1pPr>
          </a:lstStyle>
          <a:p>
            <a:pPr>
              <a:defRPr/>
            </a:pPr>
            <a:r>
              <a:rPr lang="en-US"/>
              <a:t>Anne Isbell</a:t>
            </a:r>
          </a:p>
        </p:txBody>
      </p:sp>
      <p:sp>
        <p:nvSpPr>
          <p:cNvPr id="9" name="Rectangle 9"/>
          <p:cNvSpPr>
            <a:spLocks noGrp="1" noChangeArrowheads="1"/>
          </p:cNvSpPr>
          <p:nvPr>
            <p:ph type="sldNum" sz="quarter" idx="12"/>
          </p:nvPr>
        </p:nvSpPr>
        <p:spPr/>
        <p:txBody>
          <a:bodyPr/>
          <a:lstStyle>
            <a:lvl2pPr lvl="1">
              <a:defRPr>
                <a:latin typeface="+mn-lt"/>
              </a:defRPr>
            </a:lvl2pPr>
          </a:lstStyle>
          <a:p>
            <a:pPr lvl="1">
              <a:defRPr/>
            </a:pPr>
            <a:fld id="{246D1077-1F55-4BE7-B60B-E30F62E7DD4C}" type="slidenum">
              <a:rPr lang="en-US"/>
              <a:pPr lvl="1">
                <a:defRPr/>
              </a:pPr>
              <a:t>‹#›</a:t>
            </a:fld>
            <a:endParaRPr lang="en-US"/>
          </a:p>
        </p:txBody>
      </p:sp>
    </p:spTree>
    <p:extLst>
      <p:ext uri="{BB962C8B-B14F-4D97-AF65-F5344CB8AC3E}">
        <p14:creationId xmlns:p14="http://schemas.microsoft.com/office/powerpoint/2010/main" val="3158473276"/>
      </p:ext>
    </p:extLst>
  </p:cSld>
  <p:clrMapOvr>
    <a:masterClrMapping/>
  </p:clrMapOvr>
  <p:transition spd="slow">
    <p:strips/>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E2FC25B-6577-4DA5-80A8-981B8A4FABCE}" type="datetime1">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Anne Isbell</a:t>
            </a:r>
          </a:p>
        </p:txBody>
      </p:sp>
      <p:sp>
        <p:nvSpPr>
          <p:cNvPr id="6" name="Slide Number Placeholder 5"/>
          <p:cNvSpPr>
            <a:spLocks noGrp="1"/>
          </p:cNvSpPr>
          <p:nvPr>
            <p:ph type="sldNum" sz="quarter" idx="12"/>
          </p:nvPr>
        </p:nvSpPr>
        <p:spPr/>
        <p:txBody>
          <a:bodyPr/>
          <a:lstStyle>
            <a:lvl2pPr lvl="1">
              <a:defRPr/>
            </a:lvl2pPr>
          </a:lstStyle>
          <a:p>
            <a:pPr lvl="1">
              <a:defRPr/>
            </a:pPr>
            <a:fld id="{6159B144-D976-45D0-BF15-8592377A547D}" type="slidenum">
              <a:rPr lang="en-US"/>
              <a:pPr lvl="1">
                <a:defRPr/>
              </a:pPr>
              <a:t>‹#›</a:t>
            </a:fld>
            <a:endParaRPr lang="en-US">
              <a:latin typeface="+mn-lt"/>
            </a:endParaRPr>
          </a:p>
        </p:txBody>
      </p:sp>
    </p:spTree>
    <p:extLst>
      <p:ext uri="{BB962C8B-B14F-4D97-AF65-F5344CB8AC3E}">
        <p14:creationId xmlns:p14="http://schemas.microsoft.com/office/powerpoint/2010/main" val="2056419627"/>
      </p:ext>
    </p:extLst>
  </p:cSld>
  <p:clrMapOvr>
    <a:masterClrMapping/>
  </p:clrMapOvr>
  <p:transition spd="slow">
    <p:strip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609600"/>
            <a:ext cx="20193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2625" y="609600"/>
            <a:ext cx="5908675"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63F4483-B7A7-481F-9471-88ACEA0210C3}" type="datetime1">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Anne Isbell</a:t>
            </a:r>
          </a:p>
        </p:txBody>
      </p:sp>
      <p:sp>
        <p:nvSpPr>
          <p:cNvPr id="6" name="Slide Number Placeholder 5"/>
          <p:cNvSpPr>
            <a:spLocks noGrp="1"/>
          </p:cNvSpPr>
          <p:nvPr>
            <p:ph type="sldNum" sz="quarter" idx="12"/>
          </p:nvPr>
        </p:nvSpPr>
        <p:spPr/>
        <p:txBody>
          <a:bodyPr/>
          <a:lstStyle>
            <a:lvl2pPr lvl="1">
              <a:defRPr/>
            </a:lvl2pPr>
          </a:lstStyle>
          <a:p>
            <a:pPr lvl="1">
              <a:defRPr/>
            </a:pPr>
            <a:fld id="{C892F56C-C860-4F8D-8FFC-E7BBAEFBF28F}" type="slidenum">
              <a:rPr lang="en-US"/>
              <a:pPr lvl="1">
                <a:defRPr/>
              </a:pPr>
              <a:t>‹#›</a:t>
            </a:fld>
            <a:endParaRPr lang="en-US">
              <a:latin typeface="+mn-lt"/>
            </a:endParaRPr>
          </a:p>
        </p:txBody>
      </p:sp>
    </p:spTree>
    <p:extLst>
      <p:ext uri="{BB962C8B-B14F-4D97-AF65-F5344CB8AC3E}">
        <p14:creationId xmlns:p14="http://schemas.microsoft.com/office/powerpoint/2010/main" val="4107323566"/>
      </p:ext>
    </p:extLst>
  </p:cSld>
  <p:clrMapOvr>
    <a:masterClrMapping/>
  </p:clrMapOvr>
  <p:transition spd="slow">
    <p:strips/>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20B9CB5-BE1E-4895-864A-9BEE1A83ED02}" type="datetime1">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Anne Isbell</a:t>
            </a:r>
          </a:p>
        </p:txBody>
      </p:sp>
      <p:sp>
        <p:nvSpPr>
          <p:cNvPr id="6" name="Slide Number Placeholder 5"/>
          <p:cNvSpPr>
            <a:spLocks noGrp="1"/>
          </p:cNvSpPr>
          <p:nvPr>
            <p:ph type="sldNum" sz="quarter" idx="12"/>
          </p:nvPr>
        </p:nvSpPr>
        <p:spPr/>
        <p:txBody>
          <a:bodyPr/>
          <a:lstStyle>
            <a:lvl2pPr lvl="1">
              <a:defRPr/>
            </a:lvl2pPr>
          </a:lstStyle>
          <a:p>
            <a:pPr lvl="1">
              <a:defRPr/>
            </a:pPr>
            <a:fld id="{C82E0F4A-18C5-4CF5-850B-F4D81B8B5825}" type="slidenum">
              <a:rPr lang="en-US"/>
              <a:pPr lvl="1">
                <a:defRPr/>
              </a:pPr>
              <a:t>‹#›</a:t>
            </a:fld>
            <a:endParaRPr lang="en-US">
              <a:latin typeface="+mn-lt"/>
            </a:endParaRPr>
          </a:p>
        </p:txBody>
      </p:sp>
    </p:spTree>
    <p:extLst>
      <p:ext uri="{BB962C8B-B14F-4D97-AF65-F5344CB8AC3E}">
        <p14:creationId xmlns:p14="http://schemas.microsoft.com/office/powerpoint/2010/main" val="1291761788"/>
      </p:ext>
    </p:extLst>
  </p:cSld>
  <p:clrMapOvr>
    <a:masterClrMapping/>
  </p:clrMapOvr>
  <p:transition spd="slow">
    <p:strips/>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25654DD9-CFF2-44C1-AEC4-4820BF86774F}" type="datetime1">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Anne Isbell</a:t>
            </a:r>
          </a:p>
        </p:txBody>
      </p:sp>
      <p:sp>
        <p:nvSpPr>
          <p:cNvPr id="6" name="Slide Number Placeholder 5"/>
          <p:cNvSpPr>
            <a:spLocks noGrp="1"/>
          </p:cNvSpPr>
          <p:nvPr>
            <p:ph type="sldNum" sz="quarter" idx="12"/>
          </p:nvPr>
        </p:nvSpPr>
        <p:spPr/>
        <p:txBody>
          <a:bodyPr/>
          <a:lstStyle>
            <a:lvl2pPr lvl="1">
              <a:defRPr/>
            </a:lvl2pPr>
          </a:lstStyle>
          <a:p>
            <a:pPr lvl="1">
              <a:defRPr/>
            </a:pPr>
            <a:fld id="{33BBAA3A-117F-432F-95E6-9BF59679E960}" type="slidenum">
              <a:rPr lang="en-US"/>
              <a:pPr lvl="1">
                <a:defRPr/>
              </a:pPr>
              <a:t>‹#›</a:t>
            </a:fld>
            <a:endParaRPr lang="en-US">
              <a:latin typeface="+mn-lt"/>
            </a:endParaRPr>
          </a:p>
        </p:txBody>
      </p:sp>
    </p:spTree>
    <p:extLst>
      <p:ext uri="{BB962C8B-B14F-4D97-AF65-F5344CB8AC3E}">
        <p14:creationId xmlns:p14="http://schemas.microsoft.com/office/powerpoint/2010/main" val="2016649464"/>
      </p:ext>
    </p:extLst>
  </p:cSld>
  <p:clrMapOvr>
    <a:masterClrMapping/>
  </p:clrMapOvr>
  <p:transition spd="slow">
    <p:strip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26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1F370EFC-7796-497C-A72D-C881DFFAB1EE}" type="datetime1">
              <a:rPr lang="en-US"/>
              <a:pPr>
                <a:defRPr/>
              </a:pPr>
              <a:t>1/18/2019</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Anne Isbell</a:t>
            </a:r>
          </a:p>
        </p:txBody>
      </p:sp>
      <p:sp>
        <p:nvSpPr>
          <p:cNvPr id="7" name="Slide Number Placeholder 6"/>
          <p:cNvSpPr>
            <a:spLocks noGrp="1"/>
          </p:cNvSpPr>
          <p:nvPr>
            <p:ph type="sldNum" sz="quarter" idx="12"/>
          </p:nvPr>
        </p:nvSpPr>
        <p:spPr/>
        <p:txBody>
          <a:bodyPr/>
          <a:lstStyle>
            <a:lvl2pPr lvl="1">
              <a:defRPr/>
            </a:lvl2pPr>
          </a:lstStyle>
          <a:p>
            <a:pPr lvl="1">
              <a:defRPr/>
            </a:pPr>
            <a:fld id="{A1F39B62-7527-4A5E-804A-B21EF7DF1F44}" type="slidenum">
              <a:rPr lang="en-US"/>
              <a:pPr lvl="1">
                <a:defRPr/>
              </a:pPr>
              <a:t>‹#›</a:t>
            </a:fld>
            <a:endParaRPr lang="en-US">
              <a:latin typeface="+mn-lt"/>
            </a:endParaRPr>
          </a:p>
        </p:txBody>
      </p:sp>
    </p:spTree>
    <p:extLst>
      <p:ext uri="{BB962C8B-B14F-4D97-AF65-F5344CB8AC3E}">
        <p14:creationId xmlns:p14="http://schemas.microsoft.com/office/powerpoint/2010/main" val="1642791257"/>
      </p:ext>
    </p:extLst>
  </p:cSld>
  <p:clrMapOvr>
    <a:masterClrMapping/>
  </p:clrMapOvr>
  <p:transition spd="slow">
    <p:strip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pPr>
              <a:defRPr/>
            </a:pPr>
            <a:fld id="{56BD9479-751F-4430-9C94-18B88AB8C027}" type="datetime1">
              <a:rPr lang="en-US"/>
              <a:pPr>
                <a:defRPr/>
              </a:pPr>
              <a:t>1/18/2019</a:t>
            </a:fld>
            <a:endParaRPr lang="en-US"/>
          </a:p>
        </p:txBody>
      </p:sp>
      <p:sp>
        <p:nvSpPr>
          <p:cNvPr id="8" name="Footer Placeholder 7"/>
          <p:cNvSpPr>
            <a:spLocks noGrp="1"/>
          </p:cNvSpPr>
          <p:nvPr>
            <p:ph type="ftr" sz="quarter" idx="11"/>
          </p:nvPr>
        </p:nvSpPr>
        <p:spPr/>
        <p:txBody>
          <a:bodyPr/>
          <a:lstStyle>
            <a:lvl1pPr>
              <a:defRPr/>
            </a:lvl1pPr>
          </a:lstStyle>
          <a:p>
            <a:pPr>
              <a:defRPr/>
            </a:pPr>
            <a:r>
              <a:rPr lang="en-US"/>
              <a:t>Anne Isbell</a:t>
            </a:r>
          </a:p>
        </p:txBody>
      </p:sp>
      <p:sp>
        <p:nvSpPr>
          <p:cNvPr id="9" name="Slide Number Placeholder 8"/>
          <p:cNvSpPr>
            <a:spLocks noGrp="1"/>
          </p:cNvSpPr>
          <p:nvPr>
            <p:ph type="sldNum" sz="quarter" idx="12"/>
          </p:nvPr>
        </p:nvSpPr>
        <p:spPr/>
        <p:txBody>
          <a:bodyPr/>
          <a:lstStyle>
            <a:lvl2pPr lvl="1">
              <a:defRPr/>
            </a:lvl2pPr>
          </a:lstStyle>
          <a:p>
            <a:pPr lvl="1">
              <a:defRPr/>
            </a:pPr>
            <a:fld id="{91E7D816-5A13-4669-B36E-E73BBF9AA46D}" type="slidenum">
              <a:rPr lang="en-US"/>
              <a:pPr lvl="1">
                <a:defRPr/>
              </a:pPr>
              <a:t>‹#›</a:t>
            </a:fld>
            <a:endParaRPr lang="en-US">
              <a:latin typeface="+mn-lt"/>
            </a:endParaRPr>
          </a:p>
        </p:txBody>
      </p:sp>
    </p:spTree>
    <p:extLst>
      <p:ext uri="{BB962C8B-B14F-4D97-AF65-F5344CB8AC3E}">
        <p14:creationId xmlns:p14="http://schemas.microsoft.com/office/powerpoint/2010/main" val="2097298025"/>
      </p:ext>
    </p:extLst>
  </p:cSld>
  <p:clrMapOvr>
    <a:masterClrMapping/>
  </p:clrMapOvr>
  <p:transition spd="slow">
    <p:strip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CB79EE0C-AADB-4ABB-9280-96D6E9883ED6}" type="datetime1">
              <a:rPr lang="en-US"/>
              <a:pPr>
                <a:defRPr/>
              </a:pPr>
              <a:t>1/18/2019</a:t>
            </a:fld>
            <a:endParaRPr lang="en-US"/>
          </a:p>
        </p:txBody>
      </p:sp>
      <p:sp>
        <p:nvSpPr>
          <p:cNvPr id="4" name="Footer Placeholder 3"/>
          <p:cNvSpPr>
            <a:spLocks noGrp="1"/>
          </p:cNvSpPr>
          <p:nvPr>
            <p:ph type="ftr" sz="quarter" idx="11"/>
          </p:nvPr>
        </p:nvSpPr>
        <p:spPr/>
        <p:txBody>
          <a:bodyPr/>
          <a:lstStyle>
            <a:lvl1pPr>
              <a:defRPr/>
            </a:lvl1pPr>
          </a:lstStyle>
          <a:p>
            <a:pPr>
              <a:defRPr/>
            </a:pPr>
            <a:r>
              <a:rPr lang="en-US"/>
              <a:t>Anne Isbell</a:t>
            </a:r>
          </a:p>
        </p:txBody>
      </p:sp>
      <p:sp>
        <p:nvSpPr>
          <p:cNvPr id="5" name="Slide Number Placeholder 4"/>
          <p:cNvSpPr>
            <a:spLocks noGrp="1"/>
          </p:cNvSpPr>
          <p:nvPr>
            <p:ph type="sldNum" sz="quarter" idx="12"/>
          </p:nvPr>
        </p:nvSpPr>
        <p:spPr/>
        <p:txBody>
          <a:bodyPr/>
          <a:lstStyle>
            <a:lvl2pPr lvl="1">
              <a:defRPr/>
            </a:lvl2pPr>
          </a:lstStyle>
          <a:p>
            <a:pPr lvl="1">
              <a:defRPr/>
            </a:pPr>
            <a:fld id="{28BB3974-D24B-49D8-9F56-42253E668731}" type="slidenum">
              <a:rPr lang="en-US"/>
              <a:pPr lvl="1">
                <a:defRPr/>
              </a:pPr>
              <a:t>‹#›</a:t>
            </a:fld>
            <a:endParaRPr lang="en-US">
              <a:latin typeface="+mn-lt"/>
            </a:endParaRPr>
          </a:p>
        </p:txBody>
      </p:sp>
    </p:spTree>
    <p:extLst>
      <p:ext uri="{BB962C8B-B14F-4D97-AF65-F5344CB8AC3E}">
        <p14:creationId xmlns:p14="http://schemas.microsoft.com/office/powerpoint/2010/main" val="1837153818"/>
      </p:ext>
    </p:extLst>
  </p:cSld>
  <p:clrMapOvr>
    <a:masterClrMapping/>
  </p:clrMapOvr>
  <p:transition spd="slow">
    <p:strip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A38F9621-789F-4C22-ACF9-0B6F8274E52E}" type="datetime1">
              <a:rPr lang="en-US"/>
              <a:pPr>
                <a:defRPr/>
              </a:pPr>
              <a:t>1/18/2019</a:t>
            </a:fld>
            <a:endParaRPr lang="en-US"/>
          </a:p>
        </p:txBody>
      </p:sp>
      <p:sp>
        <p:nvSpPr>
          <p:cNvPr id="3" name="Footer Placeholder 2"/>
          <p:cNvSpPr>
            <a:spLocks noGrp="1"/>
          </p:cNvSpPr>
          <p:nvPr>
            <p:ph type="ftr" sz="quarter" idx="11"/>
          </p:nvPr>
        </p:nvSpPr>
        <p:spPr/>
        <p:txBody>
          <a:bodyPr/>
          <a:lstStyle>
            <a:lvl1pPr>
              <a:defRPr/>
            </a:lvl1pPr>
          </a:lstStyle>
          <a:p>
            <a:pPr>
              <a:defRPr/>
            </a:pPr>
            <a:r>
              <a:rPr lang="en-US"/>
              <a:t>Anne Isbell</a:t>
            </a:r>
          </a:p>
        </p:txBody>
      </p:sp>
      <p:sp>
        <p:nvSpPr>
          <p:cNvPr id="4" name="Slide Number Placeholder 3"/>
          <p:cNvSpPr>
            <a:spLocks noGrp="1"/>
          </p:cNvSpPr>
          <p:nvPr>
            <p:ph type="sldNum" sz="quarter" idx="12"/>
          </p:nvPr>
        </p:nvSpPr>
        <p:spPr/>
        <p:txBody>
          <a:bodyPr/>
          <a:lstStyle>
            <a:lvl2pPr lvl="1">
              <a:defRPr/>
            </a:lvl2pPr>
          </a:lstStyle>
          <a:p>
            <a:pPr lvl="1">
              <a:defRPr/>
            </a:pPr>
            <a:fld id="{C3EC21BA-BA6A-442E-9319-DBB752AD3C65}" type="slidenum">
              <a:rPr lang="en-US"/>
              <a:pPr lvl="1">
                <a:defRPr/>
              </a:pPr>
              <a:t>‹#›</a:t>
            </a:fld>
            <a:endParaRPr lang="en-US">
              <a:latin typeface="+mn-lt"/>
            </a:endParaRPr>
          </a:p>
        </p:txBody>
      </p:sp>
    </p:spTree>
    <p:extLst>
      <p:ext uri="{BB962C8B-B14F-4D97-AF65-F5344CB8AC3E}">
        <p14:creationId xmlns:p14="http://schemas.microsoft.com/office/powerpoint/2010/main" val="2560237002"/>
      </p:ext>
    </p:extLst>
  </p:cSld>
  <p:clrMapOvr>
    <a:masterClrMapping/>
  </p:clrMapOvr>
  <p:transition spd="slow">
    <p:strip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42AAF67-C5AB-4987-8D38-5E0F9FE15287}" type="datetime1">
              <a:rPr lang="en-US"/>
              <a:pPr>
                <a:defRPr/>
              </a:pPr>
              <a:t>1/18/2019</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Anne Isbell</a:t>
            </a:r>
          </a:p>
        </p:txBody>
      </p:sp>
      <p:sp>
        <p:nvSpPr>
          <p:cNvPr id="7" name="Slide Number Placeholder 6"/>
          <p:cNvSpPr>
            <a:spLocks noGrp="1"/>
          </p:cNvSpPr>
          <p:nvPr>
            <p:ph type="sldNum" sz="quarter" idx="12"/>
          </p:nvPr>
        </p:nvSpPr>
        <p:spPr/>
        <p:txBody>
          <a:bodyPr/>
          <a:lstStyle>
            <a:lvl2pPr lvl="1">
              <a:defRPr/>
            </a:lvl2pPr>
          </a:lstStyle>
          <a:p>
            <a:pPr lvl="1">
              <a:defRPr/>
            </a:pPr>
            <a:fld id="{BBC30D05-D367-4CB7-A7FA-6BACBBA2161D}" type="slidenum">
              <a:rPr lang="en-US"/>
              <a:pPr lvl="1">
                <a:defRPr/>
              </a:pPr>
              <a:t>‹#›</a:t>
            </a:fld>
            <a:endParaRPr lang="en-US">
              <a:latin typeface="+mn-lt"/>
            </a:endParaRPr>
          </a:p>
        </p:txBody>
      </p:sp>
    </p:spTree>
    <p:extLst>
      <p:ext uri="{BB962C8B-B14F-4D97-AF65-F5344CB8AC3E}">
        <p14:creationId xmlns:p14="http://schemas.microsoft.com/office/powerpoint/2010/main" val="3588736649"/>
      </p:ext>
    </p:extLst>
  </p:cSld>
  <p:clrMapOvr>
    <a:masterClrMapping/>
  </p:clrMapOvr>
  <p:transition spd="slow">
    <p:strip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1FB2EFCB-E87C-4C2C-A2D4-9B40B669FCF1}" type="datetime1">
              <a:rPr lang="en-US"/>
              <a:pPr>
                <a:defRPr/>
              </a:pPr>
              <a:t>1/18/2019</a:t>
            </a:fld>
            <a:endParaRPr lang="en-US"/>
          </a:p>
        </p:txBody>
      </p:sp>
      <p:sp>
        <p:nvSpPr>
          <p:cNvPr id="6" name="Footer Placeholder 5"/>
          <p:cNvSpPr>
            <a:spLocks noGrp="1"/>
          </p:cNvSpPr>
          <p:nvPr>
            <p:ph type="ftr" sz="quarter" idx="11"/>
          </p:nvPr>
        </p:nvSpPr>
        <p:spPr/>
        <p:txBody>
          <a:bodyPr/>
          <a:lstStyle>
            <a:lvl1pPr>
              <a:defRPr/>
            </a:lvl1pPr>
          </a:lstStyle>
          <a:p>
            <a:pPr>
              <a:defRPr/>
            </a:pPr>
            <a:r>
              <a:rPr lang="en-US"/>
              <a:t>Anne Isbell</a:t>
            </a:r>
          </a:p>
        </p:txBody>
      </p:sp>
      <p:sp>
        <p:nvSpPr>
          <p:cNvPr id="7" name="Slide Number Placeholder 6"/>
          <p:cNvSpPr>
            <a:spLocks noGrp="1"/>
          </p:cNvSpPr>
          <p:nvPr>
            <p:ph type="sldNum" sz="quarter" idx="12"/>
          </p:nvPr>
        </p:nvSpPr>
        <p:spPr/>
        <p:txBody>
          <a:bodyPr/>
          <a:lstStyle>
            <a:lvl2pPr lvl="1">
              <a:defRPr/>
            </a:lvl2pPr>
          </a:lstStyle>
          <a:p>
            <a:pPr lvl="1">
              <a:defRPr/>
            </a:pPr>
            <a:fld id="{69572103-11A7-4338-A13D-0AEC07C87226}" type="slidenum">
              <a:rPr lang="en-US"/>
              <a:pPr lvl="1">
                <a:defRPr/>
              </a:pPr>
              <a:t>‹#›</a:t>
            </a:fld>
            <a:endParaRPr lang="en-US">
              <a:latin typeface="+mn-lt"/>
            </a:endParaRPr>
          </a:p>
        </p:txBody>
      </p:sp>
    </p:spTree>
    <p:extLst>
      <p:ext uri="{BB962C8B-B14F-4D97-AF65-F5344CB8AC3E}">
        <p14:creationId xmlns:p14="http://schemas.microsoft.com/office/powerpoint/2010/main" val="3807709043"/>
      </p:ext>
    </p:extLst>
  </p:cSld>
  <p:clrMapOvr>
    <a:masterClrMapping/>
  </p:clrMapOvr>
  <p:transition spd="slow">
    <p:strip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6" name="Group 2050"/>
          <p:cNvGrpSpPr>
            <a:grpSpLocks/>
          </p:cNvGrpSpPr>
          <p:nvPr/>
        </p:nvGrpSpPr>
        <p:grpSpPr bwMode="auto">
          <a:xfrm>
            <a:off x="-8405813" y="4763"/>
            <a:ext cx="17538701" cy="13690600"/>
            <a:chOff x="-5295" y="3"/>
            <a:chExt cx="11048" cy="8624"/>
          </a:xfrm>
        </p:grpSpPr>
        <p:sp>
          <p:nvSpPr>
            <p:cNvPr id="19459" name="Freeform 2051"/>
            <p:cNvSpPr>
              <a:spLocks/>
            </p:cNvSpPr>
            <p:nvPr/>
          </p:nvSpPr>
          <p:spPr bwMode="auto">
            <a:xfrm>
              <a:off x="3394" y="999"/>
              <a:ext cx="2359" cy="3314"/>
            </a:xfrm>
            <a:custGeom>
              <a:avLst/>
              <a:gdLst/>
              <a:ahLst/>
              <a:cxnLst>
                <a:cxn ang="0">
                  <a:pos x="1905" y="3312"/>
                </a:cxn>
                <a:cxn ang="0">
                  <a:pos x="2358" y="3313"/>
                </a:cxn>
                <a:cxn ang="0">
                  <a:pos x="2358" y="1437"/>
                </a:cxn>
                <a:cxn ang="0">
                  <a:pos x="0" y="0"/>
                </a:cxn>
                <a:cxn ang="0">
                  <a:pos x="201" y="150"/>
                </a:cxn>
                <a:cxn ang="0">
                  <a:pos x="366" y="279"/>
                </a:cxn>
                <a:cxn ang="0">
                  <a:pos x="552" y="441"/>
                </a:cxn>
                <a:cxn ang="0">
                  <a:pos x="732" y="612"/>
                </a:cxn>
                <a:cxn ang="0">
                  <a:pos x="996" y="903"/>
                </a:cxn>
                <a:cxn ang="0">
                  <a:pos x="1230" y="1212"/>
                </a:cxn>
                <a:cxn ang="0">
                  <a:pos x="1400" y="1482"/>
                </a:cxn>
                <a:cxn ang="0">
                  <a:pos x="1548" y="1761"/>
                </a:cxn>
                <a:cxn ang="0">
                  <a:pos x="1665" y="2040"/>
                </a:cxn>
                <a:cxn ang="0">
                  <a:pos x="1751" y="2295"/>
                </a:cxn>
                <a:cxn ang="0">
                  <a:pos x="1809" y="2511"/>
                </a:cxn>
                <a:cxn ang="0">
                  <a:pos x="1863" y="2778"/>
                </a:cxn>
                <a:cxn ang="0">
                  <a:pos x="1890" y="3012"/>
                </a:cxn>
                <a:cxn ang="0">
                  <a:pos x="1905" y="3312"/>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folHlink">
                    <a:gamma/>
                    <a:shade val="46275"/>
                    <a:invGamma/>
                  </a:schemeClr>
                </a:gs>
                <a:gs pos="100000">
                  <a:schemeClr val="folHlink"/>
                </a:gs>
              </a:gsLst>
              <a:lin ang="0" scaled="1"/>
            </a:gradFill>
            <a:ln w="9525">
              <a:noFill/>
              <a:round/>
              <a:headEnd type="none" w="sm" len="sm"/>
              <a:tailEnd type="none" w="sm" len="sm"/>
            </a:ln>
            <a:effectLst/>
          </p:spPr>
          <p:txBody>
            <a:bodyPr/>
            <a:lstStyle/>
            <a:p>
              <a:pPr>
                <a:defRPr/>
              </a:pPr>
              <a:endParaRPr lang="en-US">
                <a:latin typeface="Times New Roman" charset="0"/>
              </a:endParaRPr>
            </a:p>
          </p:txBody>
        </p:sp>
        <p:sp>
          <p:nvSpPr>
            <p:cNvPr id="1033" name="Arc 2052"/>
            <p:cNvSpPr>
              <a:spLocks/>
            </p:cNvSpPr>
            <p:nvPr/>
          </p:nvSpPr>
          <p:spPr bwMode="auto">
            <a:xfrm>
              <a:off x="-5295" y="3"/>
              <a:ext cx="10596" cy="8624"/>
            </a:xfrm>
            <a:custGeom>
              <a:avLst/>
              <a:gdLst>
                <a:gd name="T0" fmla="*/ 10596 w 43200"/>
                <a:gd name="T1" fmla="*/ 4312 h 43200"/>
                <a:gd name="T2" fmla="*/ 5298 w 43200"/>
                <a:gd name="T3" fmla="*/ 0 h 43200"/>
                <a:gd name="T4" fmla="*/ 5298 w 43200"/>
                <a:gd name="T5" fmla="*/ 4312 h 43200"/>
                <a:gd name="T6" fmla="*/ 0 60000 65536"/>
                <a:gd name="T7" fmla="*/ 0 60000 65536"/>
                <a:gd name="T8" fmla="*/ 0 60000 65536"/>
              </a:gdLst>
              <a:ahLst/>
              <a:cxnLst>
                <a:cxn ang="T6">
                  <a:pos x="T0" y="T1"/>
                </a:cxn>
                <a:cxn ang="T7">
                  <a:pos x="T2" y="T3"/>
                </a:cxn>
                <a:cxn ang="T8">
                  <a:pos x="T4" y="T5"/>
                </a:cxn>
              </a:cxnLst>
              <a:rect l="0" t="0" r="r" b="b"/>
              <a:pathLst>
                <a:path w="43200" h="43200" fill="none" extrusionOk="0">
                  <a:moveTo>
                    <a:pt x="43200" y="21600"/>
                  </a:moveTo>
                  <a:cubicBezTo>
                    <a:pt x="43200" y="33529"/>
                    <a:pt x="33529" y="43200"/>
                    <a:pt x="21600" y="43200"/>
                  </a:cubicBezTo>
                  <a:cubicBezTo>
                    <a:pt x="9670" y="43200"/>
                    <a:pt x="0" y="33529"/>
                    <a:pt x="0" y="21600"/>
                  </a:cubicBezTo>
                  <a:cubicBezTo>
                    <a:pt x="-1" y="9670"/>
                    <a:pt x="9670" y="0"/>
                    <a:pt x="21599" y="0"/>
                  </a:cubicBezTo>
                </a:path>
                <a:path w="43200" h="43200" stroke="0" extrusionOk="0">
                  <a:moveTo>
                    <a:pt x="43200" y="21600"/>
                  </a:moveTo>
                  <a:cubicBezTo>
                    <a:pt x="43200" y="33529"/>
                    <a:pt x="33529" y="43200"/>
                    <a:pt x="21600" y="43200"/>
                  </a:cubicBezTo>
                  <a:cubicBezTo>
                    <a:pt x="9670" y="43200"/>
                    <a:pt x="0" y="33529"/>
                    <a:pt x="0" y="21600"/>
                  </a:cubicBezTo>
                  <a:cubicBezTo>
                    <a:pt x="-1" y="9670"/>
                    <a:pt x="9670" y="0"/>
                    <a:pt x="21599" y="0"/>
                  </a:cubicBezTo>
                  <a:lnTo>
                    <a:pt x="21600" y="21600"/>
                  </a:lnTo>
                  <a:lnTo>
                    <a:pt x="43200" y="21600"/>
                  </a:lnTo>
                  <a:close/>
                </a:path>
              </a:pathLst>
            </a:custGeom>
            <a:noFill/>
            <a:ln w="12700" cap="sq">
              <a:solidFill>
                <a:schemeClr val="folHlink"/>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19461" name="Rectangle 2053"/>
          <p:cNvSpPr>
            <a:spLocks noGrp="1" noChangeArrowheads="1"/>
          </p:cNvSpPr>
          <p:nvPr>
            <p:ph type="title"/>
          </p:nvPr>
        </p:nvSpPr>
        <p:spPr bwMode="auto">
          <a:xfrm>
            <a:off x="682625" y="609600"/>
            <a:ext cx="8080375"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8" name="Rectangle 2054"/>
          <p:cNvSpPr>
            <a:spLocks noGrp="1" noChangeArrowheads="1"/>
          </p:cNvSpPr>
          <p:nvPr>
            <p:ph type="body" idx="1"/>
          </p:nvPr>
        </p:nvSpPr>
        <p:spPr bwMode="auto">
          <a:xfrm>
            <a:off x="682625"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82562" tIns="46038" rIns="182562"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3" name="Rectangle 2055"/>
          <p:cNvSpPr>
            <a:spLocks noGrp="1" noChangeArrowheads="1"/>
          </p:cNvSpPr>
          <p:nvPr>
            <p:ph type="dt" sz="half" idx="2"/>
          </p:nvPr>
        </p:nvSpPr>
        <p:spPr bwMode="auto">
          <a:xfrm>
            <a:off x="7215188" y="6442075"/>
            <a:ext cx="1905000" cy="3810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atin typeface="Times New Roman" charset="0"/>
              </a:defRPr>
            </a:lvl1pPr>
          </a:lstStyle>
          <a:p>
            <a:pPr>
              <a:defRPr/>
            </a:pPr>
            <a:fld id="{DC7305FF-E157-4C87-BD73-FD6158DFD34C}" type="datetime1">
              <a:rPr lang="en-US"/>
              <a:pPr>
                <a:defRPr/>
              </a:pPr>
              <a:t>1/18/2019</a:t>
            </a:fld>
            <a:endParaRPr lang="en-US"/>
          </a:p>
        </p:txBody>
      </p:sp>
      <p:sp>
        <p:nvSpPr>
          <p:cNvPr id="19464" name="Rectangle 2056"/>
          <p:cNvSpPr>
            <a:spLocks noGrp="1" noChangeArrowheads="1"/>
          </p:cNvSpPr>
          <p:nvPr>
            <p:ph type="ftr" sz="quarter" idx="3"/>
          </p:nvPr>
        </p:nvSpPr>
        <p:spPr bwMode="auto">
          <a:xfrm>
            <a:off x="682625" y="6365875"/>
            <a:ext cx="42672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l">
              <a:defRPr sz="1400">
                <a:latin typeface="Times New Roman" charset="0"/>
              </a:defRPr>
            </a:lvl1pPr>
          </a:lstStyle>
          <a:p>
            <a:pPr>
              <a:defRPr/>
            </a:pPr>
            <a:r>
              <a:rPr lang="en-US"/>
              <a:t>Anne Isbell</a:t>
            </a:r>
          </a:p>
        </p:txBody>
      </p:sp>
      <p:sp>
        <p:nvSpPr>
          <p:cNvPr id="19465" name="Rectangle 2057"/>
          <p:cNvSpPr>
            <a:spLocks noGrp="1" noChangeArrowheads="1"/>
          </p:cNvSpPr>
          <p:nvPr>
            <p:ph type="sldNum" sz="quarter" idx="4"/>
          </p:nvPr>
        </p:nvSpPr>
        <p:spPr bwMode="auto">
          <a:xfrm>
            <a:off x="7199313" y="6148388"/>
            <a:ext cx="1905000" cy="381000"/>
          </a:xfrm>
          <a:prstGeom prst="rect">
            <a:avLst/>
          </a:prstGeom>
          <a:noFill/>
          <a:ln w="9525">
            <a:noFill/>
            <a:miter lim="800000"/>
            <a:headEnd/>
            <a:tailEnd/>
          </a:ln>
          <a:effectLst/>
        </p:spPr>
        <p:txBody>
          <a:bodyPr vert="horz" wrap="none" lIns="92075" tIns="0" rIns="92075" bIns="0" numCol="1" anchor="b" anchorCtr="0" compatLnSpc="1">
            <a:prstTxWarp prst="textNoShape">
              <a:avLst/>
            </a:prstTxWarp>
          </a:bodyPr>
          <a:lstStyle>
            <a:lvl2pPr lvl="1" algn="r">
              <a:defRPr sz="1400">
                <a:latin typeface="+mj-lt"/>
              </a:defRPr>
            </a:lvl2pPr>
          </a:lstStyle>
          <a:p>
            <a:pPr lvl="1">
              <a:defRPr/>
            </a:pPr>
            <a:fld id="{CDA7F914-7195-452A-8AC6-2D2C3E230BBF}" type="slidenum">
              <a:rPr lang="en-US"/>
              <a:pPr lvl="1">
                <a:defRPr/>
              </a:pPr>
              <a:t>‹#›</a:t>
            </a:fld>
            <a:endParaRPr lang="en-US"/>
          </a:p>
        </p:txBody>
      </p:sp>
    </p:spTree>
  </p:cSld>
  <p:clrMap bg1="dk2" tx1="lt1" bg2="dk1" tx2="lt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transition spd="slow">
    <p:strips/>
  </p:transition>
  <p:hf hdr="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lnSpc>
          <a:spcPct val="90000"/>
        </a:lnSpc>
        <a:spcBef>
          <a:spcPct val="20000"/>
        </a:spcBef>
        <a:spcAft>
          <a:spcPct val="0"/>
        </a:spcAft>
        <a:buClr>
          <a:schemeClr val="tx2"/>
        </a:buClr>
        <a:buSzPct val="75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rgbClr val="00CCFF"/>
        </a:buClr>
        <a:buSzPct val="6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fontAlgn="base">
        <a:spcBef>
          <a:spcPct val="20000"/>
        </a:spcBef>
        <a:spcAft>
          <a:spcPct val="0"/>
        </a:spcAft>
        <a:buClr>
          <a:schemeClr val="accent1"/>
        </a:buClr>
        <a:buChar char="•"/>
        <a:defRPr sz="2000">
          <a:solidFill>
            <a:schemeClr val="tx1"/>
          </a:solidFill>
          <a:latin typeface="+mn-lt"/>
        </a:defRPr>
      </a:lvl6pPr>
      <a:lvl7pPr marL="2971800" indent="-228600" algn="l" rtl="0" fontAlgn="base">
        <a:spcBef>
          <a:spcPct val="20000"/>
        </a:spcBef>
        <a:spcAft>
          <a:spcPct val="0"/>
        </a:spcAft>
        <a:buClr>
          <a:schemeClr val="accent1"/>
        </a:buClr>
        <a:buChar char="•"/>
        <a:defRPr sz="2000">
          <a:solidFill>
            <a:schemeClr val="tx1"/>
          </a:solidFill>
          <a:latin typeface="+mn-lt"/>
        </a:defRPr>
      </a:lvl7pPr>
      <a:lvl8pPr marL="3429000" indent="-228600" algn="l" rtl="0" fontAlgn="base">
        <a:spcBef>
          <a:spcPct val="20000"/>
        </a:spcBef>
        <a:spcAft>
          <a:spcPct val="0"/>
        </a:spcAft>
        <a:buClr>
          <a:schemeClr val="accent1"/>
        </a:buClr>
        <a:buChar char="•"/>
        <a:defRPr sz="2000">
          <a:solidFill>
            <a:schemeClr val="tx1"/>
          </a:solidFill>
          <a:latin typeface="+mn-lt"/>
        </a:defRPr>
      </a:lvl8pPr>
      <a:lvl9pPr marL="3886200" indent="-228600" algn="l" rtl="0" fontAlgn="base">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ideo" Target="file:///C:\My%20Documents\Pacers&amp;Pistons.MPG" TargetMode="Externa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7" Type="http://schemas.openxmlformats.org/officeDocument/2006/relationships/image" Target="../media/image6.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audio" Target="../media/audio2.wav"/><Relationship Id="rId4" Type="http://schemas.openxmlformats.org/officeDocument/2006/relationships/audio" Target="../media/audio1.wav"/></Relationships>
</file>

<file path=ppt/slides/_rels/slide1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gif"/></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audio" Target="../media/audio2.wav"/></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9.wmf"/><Relationship Id="rId4" Type="http://schemas.openxmlformats.org/officeDocument/2006/relationships/audio" Target="../media/audio2.wav"/></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video" Target="file:///C:\My%20Documents\BBB.mpg"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wmf"/><Relationship Id="rId4" Type="http://schemas.openxmlformats.org/officeDocument/2006/relationships/audio" Target="../media/audio2.wav"/></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audio" Target="../media/audio2.wav"/></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audio" Target="../media/audio2.wav"/></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audio" Target="../media/audio2.wav"/></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4.wmf"/><Relationship Id="rId4" Type="http://schemas.openxmlformats.org/officeDocument/2006/relationships/audio" Target="../media/audio2.wav"/></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6CF42C1-65BD-4E1C-89C2-DC84781DC726}" type="datetime1">
              <a:rPr lang="en-US" sz="1400" smtClean="0"/>
              <a:pPr eaLnBrk="1" hangingPunct="1"/>
              <a:t>1/18/2019</a:t>
            </a:fld>
            <a:endParaRPr lang="en-US" sz="1400" smtClean="0"/>
          </a:p>
        </p:txBody>
      </p:sp>
      <p:sp>
        <p:nvSpPr>
          <p:cNvPr id="13315" name="Rectangle 8"/>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6" name="Rectangle 9"/>
          <p:cNvSpPr>
            <a:spLocks noGrp="1" noChangeArrowheads="1"/>
          </p:cNvSpPr>
          <p:nvPr>
            <p:ph type="sldNum" sz="quarter" idx="12"/>
          </p:nvPr>
        </p:nvSpPr>
        <p:spPr/>
        <p:txBody>
          <a:bodyPr/>
          <a:lstStyle/>
          <a:p>
            <a:pPr lvl="1">
              <a:defRPr/>
            </a:pPr>
            <a:fld id="{B86BEF07-36BC-4F5B-8D10-424C736E4226}" type="slidenum">
              <a:rPr lang="en-US"/>
              <a:pPr lvl="1">
                <a:defRPr/>
              </a:pPr>
              <a:t>1</a:t>
            </a:fld>
            <a:endParaRPr lang="en-US"/>
          </a:p>
        </p:txBody>
      </p:sp>
      <p:sp>
        <p:nvSpPr>
          <p:cNvPr id="35844" name="Text Box 4"/>
          <p:cNvSpPr txBox="1">
            <a:spLocks noChangeArrowheads="1"/>
          </p:cNvSpPr>
          <p:nvPr/>
        </p:nvSpPr>
        <p:spPr bwMode="auto">
          <a:xfrm>
            <a:off x="2819400" y="6248400"/>
            <a:ext cx="4191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t>Pistons / Pacers Brawl </a:t>
            </a:r>
          </a:p>
        </p:txBody>
      </p:sp>
      <p:pic>
        <p:nvPicPr>
          <p:cNvPr id="35845" name="Pacers&amp;Pistons.MPG">
            <a:hlinkClick r:id="" action="ppaction://media"/>
          </p:cNvPr>
          <p:cNvPicPr>
            <a:picLocks noRot="1" noChangeAspect="1" noChangeArrowheads="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457200" y="623888"/>
            <a:ext cx="8229600" cy="561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mediacall" presetSubtype="0" fill="hold" nodeType="clickEffect">
                                  <p:stCondLst>
                                    <p:cond delay="0"/>
                                  </p:stCondLst>
                                  <p:childTnLst>
                                    <p:cmd type="call" cmd="playFrom(0.0)">
                                      <p:cBhvr>
                                        <p:cTn id="6" dur="1" fill="hold"/>
                                        <p:tgtEl>
                                          <p:spTgt spid="35845"/>
                                        </p:tgtEl>
                                      </p:cBhvr>
                                    </p:cmd>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35844"/>
                                        </p:tgtEl>
                                        <p:attrNameLst>
                                          <p:attrName>style.visibility</p:attrName>
                                        </p:attrNameLst>
                                      </p:cBhvr>
                                      <p:to>
                                        <p:strVal val="visible"/>
                                      </p:to>
                                    </p:set>
                                    <p:anim calcmode="lin" valueType="num">
                                      <p:cBhvr additive="base">
                                        <p:cTn id="11" dur="500" fill="hold"/>
                                        <p:tgtEl>
                                          <p:spTgt spid="35844"/>
                                        </p:tgtEl>
                                        <p:attrNameLst>
                                          <p:attrName>ppt_x</p:attrName>
                                        </p:attrNameLst>
                                      </p:cBhvr>
                                      <p:tavLst>
                                        <p:tav tm="0">
                                          <p:val>
                                            <p:strVal val="0-#ppt_w/2"/>
                                          </p:val>
                                        </p:tav>
                                        <p:tav tm="100000">
                                          <p:val>
                                            <p:strVal val="#ppt_x"/>
                                          </p:val>
                                        </p:tav>
                                      </p:tavLst>
                                    </p:anim>
                                    <p:anim calcmode="lin" valueType="num">
                                      <p:cBhvr additive="base">
                                        <p:cTn id="12" dur="500" fill="hold"/>
                                        <p:tgtEl>
                                          <p:spTgt spid="358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video>
              <p:cMediaNode>
                <p:cTn id="13" fill="hold" display="0">
                  <p:stCondLst>
                    <p:cond delay="indefinite"/>
                  </p:stCondLst>
                  <p:endCondLst>
                    <p:cond evt="onNext" delay="0">
                      <p:tgtEl>
                        <p:sldTgt/>
                      </p:tgtEl>
                    </p:cond>
                    <p:cond evt="onPrev" delay="0">
                      <p:tgtEl>
                        <p:sldTgt/>
                      </p:tgtEl>
                    </p:cond>
                  </p:endCondLst>
                </p:cTn>
                <p:tgtEl>
                  <p:spTgt spid="35845"/>
                </p:tgtEl>
              </p:cMediaNode>
            </p:video>
            <p:seq concurrent="1" nextAc="seek">
              <p:cTn id="14" restart="whenNotActive" fill="hold" evtFilter="cancelBubble" nodeType="interactiveSeq">
                <p:stCondLst>
                  <p:cond evt="onClick" delay="0">
                    <p:tgtEl>
                      <p:spTgt spid="35845"/>
                    </p:tgtEl>
                  </p:cond>
                </p:stCondLst>
                <p:endSync evt="end" delay="0">
                  <p:rtn val="all"/>
                </p:endSync>
                <p:childTnLst>
                  <p:par>
                    <p:cTn id="15" fill="hold" nodeType="clickPar">
                      <p:stCondLst>
                        <p:cond delay="0"/>
                      </p:stCondLst>
                      <p:childTnLst>
                        <p:par>
                          <p:cTn id="16" fill="hold" nodeType="withGroup">
                            <p:stCondLst>
                              <p:cond delay="0"/>
                            </p:stCondLst>
                            <p:childTnLst>
                              <p:par>
                                <p:cTn id="17" presetID="2" presetClass="mediacall" presetSubtype="0" fill="hold" nodeType="clickEffect">
                                  <p:stCondLst>
                                    <p:cond delay="0"/>
                                  </p:stCondLst>
                                  <p:childTnLst>
                                    <p:cmd type="call" cmd="togglePause">
                                      <p:cBhvr>
                                        <p:cTn id="18" dur="1" fill="hold"/>
                                        <p:tgtEl>
                                          <p:spTgt spid="35845"/>
                                        </p:tgtEl>
                                      </p:cBhvr>
                                    </p:cmd>
                                  </p:childTnLst>
                                </p:cTn>
                              </p:par>
                            </p:childTnLst>
                          </p:cTn>
                        </p:par>
                      </p:childTnLst>
                    </p:cTn>
                  </p:par>
                </p:childTnLst>
              </p:cTn>
              <p:nextCondLst>
                <p:cond evt="onClick" delay="0">
                  <p:tgtEl>
                    <p:spTgt spid="35845"/>
                  </p:tgtEl>
                </p:cond>
              </p:nextCondLst>
            </p:seq>
          </p:childTnLst>
        </p:cTn>
      </p:par>
    </p:tnLst>
    <p:bldLst>
      <p:bldP spid="35844"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5C1A2927-F037-4A01-82FE-E1D3055FECDC}" type="datetime1">
              <a:rPr lang="en-US" sz="1400" smtClean="0"/>
              <a:pPr eaLnBrk="1" hangingPunct="1"/>
              <a:t>1/18/2019</a:t>
            </a:fld>
            <a:endParaRPr lang="en-US" sz="1400" smtClean="0"/>
          </a:p>
        </p:txBody>
      </p:sp>
      <p:sp>
        <p:nvSpPr>
          <p:cNvPr id="2253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7" name="Slide Number Placeholder 5"/>
          <p:cNvSpPr>
            <a:spLocks noGrp="1"/>
          </p:cNvSpPr>
          <p:nvPr>
            <p:ph type="sldNum" sz="quarter" idx="12"/>
          </p:nvPr>
        </p:nvSpPr>
        <p:spPr/>
        <p:txBody>
          <a:bodyPr/>
          <a:lstStyle/>
          <a:p>
            <a:pPr lvl="1">
              <a:defRPr/>
            </a:pPr>
            <a:fld id="{5FFB7AB7-480E-40D8-AC2D-D5EB1599D56B}" type="slidenum">
              <a:rPr lang="en-US"/>
              <a:pPr lvl="1">
                <a:defRPr/>
              </a:pPr>
              <a:t>10</a:t>
            </a:fld>
            <a:endParaRPr lang="en-US">
              <a:latin typeface="Times New Roman" charset="0"/>
            </a:endParaRPr>
          </a:p>
        </p:txBody>
      </p:sp>
      <p:sp>
        <p:nvSpPr>
          <p:cNvPr id="9220" name="Rectangle 4"/>
          <p:cNvSpPr>
            <a:spLocks noGrp="1" noChangeArrowheads="1"/>
          </p:cNvSpPr>
          <p:nvPr>
            <p:ph type="title"/>
          </p:nvPr>
        </p:nvSpPr>
        <p:spPr>
          <a:xfrm>
            <a:off x="228600" y="609600"/>
            <a:ext cx="8915400" cy="1143000"/>
          </a:xfrm>
        </p:spPr>
        <p:txBody>
          <a:bodyPr/>
          <a:lstStyle/>
          <a:p>
            <a:pPr eaLnBrk="1" hangingPunct="1">
              <a:defRPr/>
            </a:pPr>
            <a:r>
              <a:rPr lang="en-US" smtClean="0"/>
              <a:t>PEER MEDIATION  PROGRAMS</a:t>
            </a:r>
            <a:br>
              <a:rPr lang="en-US" smtClean="0"/>
            </a:br>
            <a:r>
              <a:rPr lang="en-US" smtClean="0"/>
              <a:t>IN MADISON COUNTY SCHOOLS</a:t>
            </a:r>
          </a:p>
        </p:txBody>
      </p:sp>
      <p:sp>
        <p:nvSpPr>
          <p:cNvPr id="9221" name="Rectangle 5"/>
          <p:cNvSpPr>
            <a:spLocks noGrp="1" noChangeArrowheads="1"/>
          </p:cNvSpPr>
          <p:nvPr>
            <p:ph type="body" idx="1"/>
          </p:nvPr>
        </p:nvSpPr>
        <p:spPr>
          <a:xfrm>
            <a:off x="682625" y="1981200"/>
            <a:ext cx="7772400" cy="1143000"/>
          </a:xfrm>
        </p:spPr>
        <p:txBody>
          <a:bodyPr/>
          <a:lstStyle/>
          <a:p>
            <a:pPr eaLnBrk="1" hangingPunct="1">
              <a:lnSpc>
                <a:spcPct val="80000"/>
              </a:lnSpc>
            </a:pPr>
            <a:r>
              <a:rPr lang="en-US" sz="2800" smtClean="0"/>
              <a:t>Madison City                      4</a:t>
            </a:r>
          </a:p>
          <a:p>
            <a:pPr eaLnBrk="1" hangingPunct="1">
              <a:lnSpc>
                <a:spcPct val="80000"/>
              </a:lnSpc>
            </a:pPr>
            <a:r>
              <a:rPr lang="en-US" sz="2800" smtClean="0"/>
              <a:t>Madison County                 7</a:t>
            </a:r>
          </a:p>
          <a:p>
            <a:pPr eaLnBrk="1" hangingPunct="1">
              <a:lnSpc>
                <a:spcPct val="80000"/>
              </a:lnSpc>
            </a:pPr>
            <a:r>
              <a:rPr lang="en-US" sz="2800" smtClean="0"/>
              <a:t>Huntsville City                   7 </a:t>
            </a:r>
          </a:p>
          <a:p>
            <a:pPr eaLnBrk="1" hangingPunct="1">
              <a:lnSpc>
                <a:spcPct val="80000"/>
              </a:lnSpc>
            </a:pPr>
            <a:endParaRPr lang="en-US" sz="2800" smtClean="0"/>
          </a:p>
        </p:txBody>
      </p:sp>
      <p:graphicFrame>
        <p:nvGraphicFramePr>
          <p:cNvPr id="9224" name="Object 8"/>
          <p:cNvGraphicFramePr>
            <a:graphicFrameLocks noChangeAspect="1"/>
          </p:cNvGraphicFramePr>
          <p:nvPr/>
        </p:nvGraphicFramePr>
        <p:xfrm>
          <a:off x="465138" y="3200400"/>
          <a:ext cx="8258175" cy="3048000"/>
        </p:xfrm>
        <a:graphic>
          <a:graphicData uri="http://schemas.openxmlformats.org/presentationml/2006/ole">
            <mc:AlternateContent xmlns:mc="http://schemas.openxmlformats.org/markup-compatibility/2006">
              <mc:Choice xmlns:v="urn:schemas-microsoft-com:vml" Requires="v">
                <p:oleObj spid="_x0000_s22536" name="Chart" r:id="rId6" imgW="8258491" imgH="4067416" progId="MSGraph.Chart.8">
                  <p:embed followColorScheme="full"/>
                </p:oleObj>
              </mc:Choice>
              <mc:Fallback>
                <p:oleObj name="Chart" r:id="rId6" imgW="8258491" imgH="4067416" progId="MSGraph.Chart.8">
                  <p:embed followColorScheme="full"/>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5138" y="3200400"/>
                        <a:ext cx="8258175" cy="304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 calcmode="lin" valueType="num">
                                      <p:cBhvr additive="base">
                                        <p:cTn id="7" dur="500" fill="hold"/>
                                        <p:tgtEl>
                                          <p:spTgt spid="9220"/>
                                        </p:tgtEl>
                                        <p:attrNameLst>
                                          <p:attrName>ppt_x</p:attrName>
                                        </p:attrNameLst>
                                      </p:cBhvr>
                                      <p:tavLst>
                                        <p:tav tm="0">
                                          <p:val>
                                            <p:strVal val="0-#ppt_w/2"/>
                                          </p:val>
                                        </p:tav>
                                        <p:tav tm="100000">
                                          <p:val>
                                            <p:strVal val="#ppt_x"/>
                                          </p:val>
                                        </p:tav>
                                      </p:tavLst>
                                    </p:anim>
                                    <p:anim calcmode="lin" valueType="num">
                                      <p:cBhvr additive="base">
                                        <p:cTn id="8" dur="500" fill="hold"/>
                                        <p:tgtEl>
                                          <p:spTgt spid="922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4" name="whoosh.wav"/>
                                        </p:tgtEl>
                                      </p:cMediaNode>
                                    </p:audio>
                                  </p:subTnLst>
                                </p:cTn>
                              </p:par>
                            </p:childTnLst>
                          </p:cTn>
                        </p:par>
                        <p:par>
                          <p:cTn id="9" fill="hold" nodeType="afterGroup">
                            <p:stCondLst>
                              <p:cond delay="500"/>
                            </p:stCondLst>
                            <p:childTnLst>
                              <p:par>
                                <p:cTn id="10" presetID="2" presetClass="entr" presetSubtype="8" fill="hold" grpId="0" nodeType="afterEffect">
                                  <p:stCondLst>
                                    <p:cond delay="2000"/>
                                  </p:stCondLst>
                                  <p:childTnLst>
                                    <p:set>
                                      <p:cBhvr>
                                        <p:cTn id="11" dur="1" fill="hold">
                                          <p:stCondLst>
                                            <p:cond delay="0"/>
                                          </p:stCondLst>
                                        </p:cTn>
                                        <p:tgtEl>
                                          <p:spTgt spid="9221">
                                            <p:txEl>
                                              <p:pRg st="0" end="0"/>
                                            </p:txEl>
                                          </p:spTgt>
                                        </p:tgtEl>
                                        <p:attrNameLst>
                                          <p:attrName>style.visibility</p:attrName>
                                        </p:attrNameLst>
                                      </p:cBhvr>
                                      <p:to>
                                        <p:strVal val="visible"/>
                                      </p:to>
                                    </p:set>
                                    <p:anim calcmode="lin" valueType="num">
                                      <p:cBhvr additive="base">
                                        <p:cTn id="12" dur="500" fill="hold"/>
                                        <p:tgtEl>
                                          <p:spTgt spid="922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9221">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5" name="chimes.wav"/>
                                        </p:tgtEl>
                                      </p:cMediaNode>
                                    </p:audio>
                                  </p:subTnLst>
                                </p:cTn>
                              </p:par>
                            </p:childTnLst>
                          </p:cTn>
                        </p:par>
                        <p:par>
                          <p:cTn id="14" fill="hold" nodeType="afterGroup">
                            <p:stCondLst>
                              <p:cond delay="3000"/>
                            </p:stCondLst>
                            <p:childTnLst>
                              <p:par>
                                <p:cTn id="15" presetID="2" presetClass="entr" presetSubtype="8" fill="hold" grpId="0" nodeType="afterEffect">
                                  <p:stCondLst>
                                    <p:cond delay="2000"/>
                                  </p:stCondLst>
                                  <p:childTnLst>
                                    <p:set>
                                      <p:cBhvr>
                                        <p:cTn id="16" dur="1" fill="hold">
                                          <p:stCondLst>
                                            <p:cond delay="0"/>
                                          </p:stCondLst>
                                        </p:cTn>
                                        <p:tgtEl>
                                          <p:spTgt spid="9221">
                                            <p:txEl>
                                              <p:pRg st="1" end="1"/>
                                            </p:txEl>
                                          </p:spTgt>
                                        </p:tgtEl>
                                        <p:attrNameLst>
                                          <p:attrName>style.visibility</p:attrName>
                                        </p:attrNameLst>
                                      </p:cBhvr>
                                      <p:to>
                                        <p:strVal val="visible"/>
                                      </p:to>
                                    </p:set>
                                    <p:anim calcmode="lin" valueType="num">
                                      <p:cBhvr additive="base">
                                        <p:cTn id="17" dur="500" fill="hold"/>
                                        <p:tgtEl>
                                          <p:spTgt spid="9221">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9221">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5" name="chimes.wav"/>
                                        </p:tgtEl>
                                      </p:cMediaNode>
                                    </p:audio>
                                  </p:subTnLst>
                                </p:cTn>
                              </p:par>
                            </p:childTnLst>
                          </p:cTn>
                        </p:par>
                        <p:par>
                          <p:cTn id="19" fill="hold" nodeType="afterGroup">
                            <p:stCondLst>
                              <p:cond delay="5500"/>
                            </p:stCondLst>
                            <p:childTnLst>
                              <p:par>
                                <p:cTn id="20" presetID="2" presetClass="entr" presetSubtype="8" fill="hold" grpId="0" nodeType="afterEffect">
                                  <p:stCondLst>
                                    <p:cond delay="2000"/>
                                  </p:stCondLst>
                                  <p:childTnLst>
                                    <p:set>
                                      <p:cBhvr>
                                        <p:cTn id="21" dur="1" fill="hold">
                                          <p:stCondLst>
                                            <p:cond delay="0"/>
                                          </p:stCondLst>
                                        </p:cTn>
                                        <p:tgtEl>
                                          <p:spTgt spid="9221">
                                            <p:txEl>
                                              <p:pRg st="2" end="2"/>
                                            </p:txEl>
                                          </p:spTgt>
                                        </p:tgtEl>
                                        <p:attrNameLst>
                                          <p:attrName>style.visibility</p:attrName>
                                        </p:attrNameLst>
                                      </p:cBhvr>
                                      <p:to>
                                        <p:strVal val="visible"/>
                                      </p:to>
                                    </p:set>
                                    <p:anim calcmode="lin" valueType="num">
                                      <p:cBhvr additive="base">
                                        <p:cTn id="22" dur="500" fill="hold"/>
                                        <p:tgtEl>
                                          <p:spTgt spid="9221">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9221">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5" name="chimes.wav"/>
                                        </p:tgtEl>
                                      </p:cMediaNode>
                                    </p:audio>
                                  </p:subTnLst>
                                </p:cTn>
                              </p:par>
                            </p:childTnLst>
                          </p:cTn>
                        </p:par>
                        <p:par>
                          <p:cTn id="24" fill="hold" nodeType="afterGroup">
                            <p:stCondLst>
                              <p:cond delay="8000"/>
                            </p:stCondLst>
                            <p:childTnLst>
                              <p:par>
                                <p:cTn id="25" presetID="2" presetClass="entr" presetSubtype="8" fill="hold" grpId="0" nodeType="afterEffect">
                                  <p:stCondLst>
                                    <p:cond delay="2000"/>
                                  </p:stCondLst>
                                  <p:childTnLst>
                                    <p:set>
                                      <p:cBhvr>
                                        <p:cTn id="26" dur="1" fill="hold">
                                          <p:stCondLst>
                                            <p:cond delay="0"/>
                                          </p:stCondLst>
                                        </p:cTn>
                                        <p:tgtEl>
                                          <p:spTgt spid="9224"/>
                                        </p:tgtEl>
                                        <p:attrNameLst>
                                          <p:attrName>style.visibility</p:attrName>
                                        </p:attrNameLst>
                                      </p:cBhvr>
                                      <p:to>
                                        <p:strVal val="visible"/>
                                      </p:to>
                                    </p:set>
                                    <p:anim calcmode="lin" valueType="num">
                                      <p:cBhvr additive="base">
                                        <p:cTn id="27" dur="500" fill="hold"/>
                                        <p:tgtEl>
                                          <p:spTgt spid="9224"/>
                                        </p:tgtEl>
                                        <p:attrNameLst>
                                          <p:attrName>ppt_x</p:attrName>
                                        </p:attrNameLst>
                                      </p:cBhvr>
                                      <p:tavLst>
                                        <p:tav tm="0">
                                          <p:val>
                                            <p:strVal val="0-#ppt_w/2"/>
                                          </p:val>
                                        </p:tav>
                                        <p:tav tm="100000">
                                          <p:val>
                                            <p:strVal val="#ppt_x"/>
                                          </p:val>
                                        </p:tav>
                                      </p:tavLst>
                                    </p:anim>
                                    <p:anim calcmode="lin" valueType="num">
                                      <p:cBhvr additive="base">
                                        <p:cTn id="28" dur="500" fill="hold"/>
                                        <p:tgtEl>
                                          <p:spTgt spid="92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autoUpdateAnimBg="0"/>
      <p:bldP spid="9221" grpId="0" build="p" autoUpdateAnimBg="0" advAuto="2000"/>
      <p:bldOleChart spid="922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F6EE5292-DE37-434B-8A4F-0828871E824C}" type="datetime1">
              <a:rPr lang="en-US" sz="1400" smtClean="0"/>
              <a:pPr eaLnBrk="1" hangingPunct="1"/>
              <a:t>1/18/2019</a:t>
            </a:fld>
            <a:endParaRPr lang="en-US" sz="1400" smtClean="0"/>
          </a:p>
        </p:txBody>
      </p:sp>
      <p:sp>
        <p:nvSpPr>
          <p:cNvPr id="2355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6" name="Slide Number Placeholder 5"/>
          <p:cNvSpPr>
            <a:spLocks noGrp="1"/>
          </p:cNvSpPr>
          <p:nvPr>
            <p:ph type="sldNum" sz="quarter" idx="12"/>
          </p:nvPr>
        </p:nvSpPr>
        <p:spPr/>
        <p:txBody>
          <a:bodyPr/>
          <a:lstStyle/>
          <a:p>
            <a:pPr lvl="1">
              <a:defRPr/>
            </a:pPr>
            <a:fld id="{56648D5C-5CEC-46B2-9E1C-B8ED2B960EA1}" type="slidenum">
              <a:rPr lang="en-US"/>
              <a:pPr lvl="1">
                <a:defRPr/>
              </a:pPr>
              <a:t>11</a:t>
            </a:fld>
            <a:endParaRPr lang="en-US">
              <a:latin typeface="Times New Roman" charset="0"/>
            </a:endParaRPr>
          </a:p>
        </p:txBody>
      </p:sp>
      <p:sp>
        <p:nvSpPr>
          <p:cNvPr id="10244" name="Rectangle 4"/>
          <p:cNvSpPr>
            <a:spLocks noGrp="1" noChangeArrowheads="1"/>
          </p:cNvSpPr>
          <p:nvPr>
            <p:ph type="title"/>
          </p:nvPr>
        </p:nvSpPr>
        <p:spPr/>
        <p:txBody>
          <a:bodyPr/>
          <a:lstStyle/>
          <a:p>
            <a:pPr eaLnBrk="1" hangingPunct="1">
              <a:defRPr/>
            </a:pPr>
            <a:r>
              <a:rPr lang="en-US" smtClean="0"/>
              <a:t>PEER MEDIATION PROGRAM</a:t>
            </a:r>
            <a:br>
              <a:rPr lang="en-US" smtClean="0"/>
            </a:br>
            <a:r>
              <a:rPr lang="en-US" smtClean="0"/>
              <a:t>              STATISTICS</a:t>
            </a:r>
          </a:p>
        </p:txBody>
      </p:sp>
      <p:sp>
        <p:nvSpPr>
          <p:cNvPr id="10245" name="Rectangle 5"/>
          <p:cNvSpPr>
            <a:spLocks noGrp="1" noChangeArrowheads="1"/>
          </p:cNvSpPr>
          <p:nvPr>
            <p:ph type="body" idx="1"/>
          </p:nvPr>
        </p:nvSpPr>
        <p:spPr/>
        <p:txBody>
          <a:bodyPr/>
          <a:lstStyle/>
          <a:p>
            <a:pPr eaLnBrk="1" hangingPunct="1">
              <a:lnSpc>
                <a:spcPct val="80000"/>
              </a:lnSpc>
            </a:pPr>
            <a:r>
              <a:rPr lang="en-US" smtClean="0"/>
              <a:t>Decrease:   Fights  *Referrals  Suspensions</a:t>
            </a:r>
          </a:p>
          <a:p>
            <a:pPr eaLnBrk="1" hangingPunct="1">
              <a:lnSpc>
                <a:spcPct val="80000"/>
              </a:lnSpc>
            </a:pPr>
            <a:r>
              <a:rPr lang="en-US" sz="2400" smtClean="0"/>
              <a:t>Meek Elementary</a:t>
            </a:r>
            <a:r>
              <a:rPr lang="en-US" smtClean="0"/>
              <a:t>    </a:t>
            </a:r>
            <a:r>
              <a:rPr lang="en-US" sz="2400" smtClean="0"/>
              <a:t>6%            32%               67%</a:t>
            </a:r>
          </a:p>
          <a:p>
            <a:pPr eaLnBrk="1" hangingPunct="1">
              <a:lnSpc>
                <a:spcPct val="80000"/>
              </a:lnSpc>
            </a:pPr>
            <a:r>
              <a:rPr lang="en-US" sz="2400" smtClean="0"/>
              <a:t>Winfield Middle     20%           10%                30%</a:t>
            </a:r>
          </a:p>
          <a:p>
            <a:pPr eaLnBrk="1" hangingPunct="1">
              <a:lnSpc>
                <a:spcPct val="80000"/>
              </a:lnSpc>
            </a:pPr>
            <a:r>
              <a:rPr lang="en-US" sz="2400" smtClean="0"/>
              <a:t>Madison Co. Mid.   18%            5%                   0</a:t>
            </a:r>
          </a:p>
          <a:p>
            <a:pPr eaLnBrk="1" hangingPunct="1">
              <a:lnSpc>
                <a:spcPct val="80000"/>
              </a:lnSpc>
            </a:pPr>
            <a:r>
              <a:rPr lang="en-US" sz="2400" smtClean="0"/>
              <a:t>Ed White Middle     10%          47%                20%</a:t>
            </a:r>
          </a:p>
          <a:p>
            <a:pPr eaLnBrk="1" hangingPunct="1">
              <a:lnSpc>
                <a:spcPct val="80000"/>
              </a:lnSpc>
            </a:pPr>
            <a:r>
              <a:rPr lang="en-US" sz="2400" smtClean="0"/>
              <a:t>Ohatchee High         40%          40%                40%</a:t>
            </a:r>
          </a:p>
          <a:p>
            <a:pPr eaLnBrk="1" hangingPunct="1">
              <a:lnSpc>
                <a:spcPct val="80000"/>
              </a:lnSpc>
            </a:pPr>
            <a:r>
              <a:rPr lang="en-US" sz="2400" smtClean="0"/>
              <a:t>Other schools reporting had successful mediation programs but did not have the figures to report percentages.   </a:t>
            </a:r>
          </a:p>
          <a:p>
            <a:pPr eaLnBrk="1" hangingPunct="1">
              <a:lnSpc>
                <a:spcPct val="80000"/>
              </a:lnSpc>
            </a:pPr>
            <a:r>
              <a:rPr lang="en-US" smtClean="0"/>
              <a:t>*</a:t>
            </a:r>
            <a:r>
              <a:rPr lang="en-US" sz="2000" smtClean="0"/>
              <a:t>Office referrals for discipline problems.</a:t>
            </a:r>
          </a:p>
        </p:txBody>
      </p:sp>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 calcmode="lin" valueType="num">
                                      <p:cBhvr additive="base">
                                        <p:cTn id="7" dur="500" fill="hold"/>
                                        <p:tgtEl>
                                          <p:spTgt spid="10244"/>
                                        </p:tgtEl>
                                        <p:attrNameLst>
                                          <p:attrName>ppt_x</p:attrName>
                                        </p:attrNameLst>
                                      </p:cBhvr>
                                      <p:tavLst>
                                        <p:tav tm="0">
                                          <p:val>
                                            <p:strVal val="#ppt_x"/>
                                          </p:val>
                                        </p:tav>
                                        <p:tav tm="100000">
                                          <p:val>
                                            <p:strVal val="#ppt_x"/>
                                          </p:val>
                                        </p:tav>
                                      </p:tavLst>
                                    </p:anim>
                                    <p:anim calcmode="lin" valueType="num">
                                      <p:cBhvr additive="base">
                                        <p:cTn id="8" dur="500" fill="hold"/>
                                        <p:tgtEl>
                                          <p:spTgt spid="10244"/>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9" fill="hold" nodeType="afterGroup">
                            <p:stCondLst>
                              <p:cond delay="500"/>
                            </p:stCondLst>
                            <p:childTnLst>
                              <p:par>
                                <p:cTn id="10" presetID="2" presetClass="entr" presetSubtype="8" fill="hold" grpId="0" nodeType="afterEffect">
                                  <p:stCondLst>
                                    <p:cond delay="2000"/>
                                  </p:stCondLst>
                                  <p:childTnLst>
                                    <p:set>
                                      <p:cBhvr>
                                        <p:cTn id="11" dur="1" fill="hold">
                                          <p:stCondLst>
                                            <p:cond delay="0"/>
                                          </p:stCondLst>
                                        </p:cTn>
                                        <p:tgtEl>
                                          <p:spTgt spid="10245">
                                            <p:txEl>
                                              <p:pRg st="0" end="0"/>
                                            </p:txEl>
                                          </p:spTgt>
                                        </p:tgtEl>
                                        <p:attrNameLst>
                                          <p:attrName>style.visibility</p:attrName>
                                        </p:attrNameLst>
                                      </p:cBhvr>
                                      <p:to>
                                        <p:strVal val="visible"/>
                                      </p:to>
                                    </p:set>
                                    <p:anim calcmode="lin" valueType="num">
                                      <p:cBhvr additive="base">
                                        <p:cTn id="12" dur="500" fill="hold"/>
                                        <p:tgtEl>
                                          <p:spTgt spid="1024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0245">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3000"/>
                            </p:stCondLst>
                            <p:childTnLst>
                              <p:par>
                                <p:cTn id="15" presetID="2" presetClass="entr" presetSubtype="8" fill="hold" grpId="0" nodeType="afterEffect">
                                  <p:stCondLst>
                                    <p:cond delay="2000"/>
                                  </p:stCondLst>
                                  <p:childTnLst>
                                    <p:set>
                                      <p:cBhvr>
                                        <p:cTn id="16" dur="1" fill="hold">
                                          <p:stCondLst>
                                            <p:cond delay="0"/>
                                          </p:stCondLst>
                                        </p:cTn>
                                        <p:tgtEl>
                                          <p:spTgt spid="10245">
                                            <p:txEl>
                                              <p:pRg st="1" end="1"/>
                                            </p:txEl>
                                          </p:spTgt>
                                        </p:tgtEl>
                                        <p:attrNameLst>
                                          <p:attrName>style.visibility</p:attrName>
                                        </p:attrNameLst>
                                      </p:cBhvr>
                                      <p:to>
                                        <p:strVal val="visible"/>
                                      </p:to>
                                    </p:set>
                                    <p:anim calcmode="lin" valueType="num">
                                      <p:cBhvr additive="base">
                                        <p:cTn id="17" dur="500" fill="hold"/>
                                        <p:tgtEl>
                                          <p:spTgt spid="10245">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0245">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5500"/>
                            </p:stCondLst>
                            <p:childTnLst>
                              <p:par>
                                <p:cTn id="20" presetID="2" presetClass="entr" presetSubtype="8" fill="hold" grpId="0" nodeType="afterEffect">
                                  <p:stCondLst>
                                    <p:cond delay="2000"/>
                                  </p:stCondLst>
                                  <p:childTnLst>
                                    <p:set>
                                      <p:cBhvr>
                                        <p:cTn id="21" dur="1" fill="hold">
                                          <p:stCondLst>
                                            <p:cond delay="0"/>
                                          </p:stCondLst>
                                        </p:cTn>
                                        <p:tgtEl>
                                          <p:spTgt spid="10245">
                                            <p:txEl>
                                              <p:pRg st="2" end="2"/>
                                            </p:txEl>
                                          </p:spTgt>
                                        </p:tgtEl>
                                        <p:attrNameLst>
                                          <p:attrName>style.visibility</p:attrName>
                                        </p:attrNameLst>
                                      </p:cBhvr>
                                      <p:to>
                                        <p:strVal val="visible"/>
                                      </p:to>
                                    </p:set>
                                    <p:anim calcmode="lin" valueType="num">
                                      <p:cBhvr additive="base">
                                        <p:cTn id="22" dur="500" fill="hold"/>
                                        <p:tgtEl>
                                          <p:spTgt spid="10245">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0245">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8000"/>
                            </p:stCondLst>
                            <p:childTnLst>
                              <p:par>
                                <p:cTn id="25" presetID="2" presetClass="entr" presetSubtype="8" fill="hold" grpId="0" nodeType="afterEffect">
                                  <p:stCondLst>
                                    <p:cond delay="2000"/>
                                  </p:stCondLst>
                                  <p:childTnLst>
                                    <p:set>
                                      <p:cBhvr>
                                        <p:cTn id="26" dur="1" fill="hold">
                                          <p:stCondLst>
                                            <p:cond delay="0"/>
                                          </p:stCondLst>
                                        </p:cTn>
                                        <p:tgtEl>
                                          <p:spTgt spid="10245">
                                            <p:txEl>
                                              <p:pRg st="3" end="3"/>
                                            </p:txEl>
                                          </p:spTgt>
                                        </p:tgtEl>
                                        <p:attrNameLst>
                                          <p:attrName>style.visibility</p:attrName>
                                        </p:attrNameLst>
                                      </p:cBhvr>
                                      <p:to>
                                        <p:strVal val="visible"/>
                                      </p:to>
                                    </p:set>
                                    <p:anim calcmode="lin" valueType="num">
                                      <p:cBhvr additive="base">
                                        <p:cTn id="27" dur="500" fill="hold"/>
                                        <p:tgtEl>
                                          <p:spTgt spid="10245">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0245">
                                            <p:txEl>
                                              <p:pRg st="3" end="3"/>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0500"/>
                            </p:stCondLst>
                            <p:childTnLst>
                              <p:par>
                                <p:cTn id="30" presetID="2" presetClass="entr" presetSubtype="8" fill="hold" grpId="0" nodeType="afterEffect">
                                  <p:stCondLst>
                                    <p:cond delay="2000"/>
                                  </p:stCondLst>
                                  <p:childTnLst>
                                    <p:set>
                                      <p:cBhvr>
                                        <p:cTn id="31" dur="1" fill="hold">
                                          <p:stCondLst>
                                            <p:cond delay="0"/>
                                          </p:stCondLst>
                                        </p:cTn>
                                        <p:tgtEl>
                                          <p:spTgt spid="10245">
                                            <p:txEl>
                                              <p:pRg st="4" end="4"/>
                                            </p:txEl>
                                          </p:spTgt>
                                        </p:tgtEl>
                                        <p:attrNameLst>
                                          <p:attrName>style.visibility</p:attrName>
                                        </p:attrNameLst>
                                      </p:cBhvr>
                                      <p:to>
                                        <p:strVal val="visible"/>
                                      </p:to>
                                    </p:set>
                                    <p:anim calcmode="lin" valueType="num">
                                      <p:cBhvr additive="base">
                                        <p:cTn id="32" dur="500" fill="hold"/>
                                        <p:tgtEl>
                                          <p:spTgt spid="10245">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10245">
                                            <p:txEl>
                                              <p:pRg st="4" end="4"/>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13000"/>
                            </p:stCondLst>
                            <p:childTnLst>
                              <p:par>
                                <p:cTn id="35" presetID="2" presetClass="entr" presetSubtype="8" fill="hold" grpId="0" nodeType="afterEffect">
                                  <p:stCondLst>
                                    <p:cond delay="2000"/>
                                  </p:stCondLst>
                                  <p:childTnLst>
                                    <p:set>
                                      <p:cBhvr>
                                        <p:cTn id="36" dur="1" fill="hold">
                                          <p:stCondLst>
                                            <p:cond delay="0"/>
                                          </p:stCondLst>
                                        </p:cTn>
                                        <p:tgtEl>
                                          <p:spTgt spid="10245">
                                            <p:txEl>
                                              <p:pRg st="5" end="5"/>
                                            </p:txEl>
                                          </p:spTgt>
                                        </p:tgtEl>
                                        <p:attrNameLst>
                                          <p:attrName>style.visibility</p:attrName>
                                        </p:attrNameLst>
                                      </p:cBhvr>
                                      <p:to>
                                        <p:strVal val="visible"/>
                                      </p:to>
                                    </p:set>
                                    <p:anim calcmode="lin" valueType="num">
                                      <p:cBhvr additive="base">
                                        <p:cTn id="37" dur="500" fill="hold"/>
                                        <p:tgtEl>
                                          <p:spTgt spid="1024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10245">
                                            <p:txEl>
                                              <p:pRg st="5" end="5"/>
                                            </p:txEl>
                                          </p:spTgt>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15500"/>
                            </p:stCondLst>
                            <p:childTnLst>
                              <p:par>
                                <p:cTn id="40" presetID="2" presetClass="entr" presetSubtype="8" fill="hold" grpId="0" nodeType="afterEffect">
                                  <p:stCondLst>
                                    <p:cond delay="2000"/>
                                  </p:stCondLst>
                                  <p:childTnLst>
                                    <p:set>
                                      <p:cBhvr>
                                        <p:cTn id="41" dur="1" fill="hold">
                                          <p:stCondLst>
                                            <p:cond delay="0"/>
                                          </p:stCondLst>
                                        </p:cTn>
                                        <p:tgtEl>
                                          <p:spTgt spid="10245">
                                            <p:txEl>
                                              <p:pRg st="6" end="6"/>
                                            </p:txEl>
                                          </p:spTgt>
                                        </p:tgtEl>
                                        <p:attrNameLst>
                                          <p:attrName>style.visibility</p:attrName>
                                        </p:attrNameLst>
                                      </p:cBhvr>
                                      <p:to>
                                        <p:strVal val="visible"/>
                                      </p:to>
                                    </p:set>
                                    <p:anim calcmode="lin" valueType="num">
                                      <p:cBhvr additive="base">
                                        <p:cTn id="42" dur="500" fill="hold"/>
                                        <p:tgtEl>
                                          <p:spTgt spid="10245">
                                            <p:txEl>
                                              <p:pRg st="6" end="6"/>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10245">
                                            <p:txEl>
                                              <p:pRg st="6" end="6"/>
                                            </p:txEl>
                                          </p:spTgt>
                                        </p:tgtEl>
                                        <p:attrNameLst>
                                          <p:attrName>ppt_y</p:attrName>
                                        </p:attrNameLst>
                                      </p:cBhvr>
                                      <p:tavLst>
                                        <p:tav tm="0">
                                          <p:val>
                                            <p:strVal val="#ppt_y"/>
                                          </p:val>
                                        </p:tav>
                                        <p:tav tm="100000">
                                          <p:val>
                                            <p:strVal val="#ppt_y"/>
                                          </p:val>
                                        </p:tav>
                                      </p:tavLst>
                                    </p:anim>
                                  </p:childTnLst>
                                </p:cTn>
                              </p:par>
                            </p:childTnLst>
                          </p:cTn>
                        </p:par>
                        <p:par>
                          <p:cTn id="44" fill="hold" nodeType="afterGroup">
                            <p:stCondLst>
                              <p:cond delay="18000"/>
                            </p:stCondLst>
                            <p:childTnLst>
                              <p:par>
                                <p:cTn id="45" presetID="2" presetClass="entr" presetSubtype="8" fill="hold" grpId="0" nodeType="afterEffect">
                                  <p:stCondLst>
                                    <p:cond delay="2000"/>
                                  </p:stCondLst>
                                  <p:childTnLst>
                                    <p:set>
                                      <p:cBhvr>
                                        <p:cTn id="46" dur="1" fill="hold">
                                          <p:stCondLst>
                                            <p:cond delay="0"/>
                                          </p:stCondLst>
                                        </p:cTn>
                                        <p:tgtEl>
                                          <p:spTgt spid="10245">
                                            <p:txEl>
                                              <p:pRg st="7" end="7"/>
                                            </p:txEl>
                                          </p:spTgt>
                                        </p:tgtEl>
                                        <p:attrNameLst>
                                          <p:attrName>style.visibility</p:attrName>
                                        </p:attrNameLst>
                                      </p:cBhvr>
                                      <p:to>
                                        <p:strVal val="visible"/>
                                      </p:to>
                                    </p:set>
                                    <p:anim calcmode="lin" valueType="num">
                                      <p:cBhvr additive="base">
                                        <p:cTn id="47" dur="500" fill="hold"/>
                                        <p:tgtEl>
                                          <p:spTgt spid="10245">
                                            <p:txEl>
                                              <p:pRg st="7" end="7"/>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10245">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autoUpdateAnimBg="0"/>
      <p:bldP spid="10245" grpId="0" build="p" autoUpdateAnimBg="0" advAuto="200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616A45EE-2D31-4F73-BDB2-758B18939A4D}" type="datetime1">
              <a:rPr lang="en-US" sz="1400" smtClean="0"/>
              <a:pPr eaLnBrk="1" hangingPunct="1"/>
              <a:t>1/18/2019</a:t>
            </a:fld>
            <a:endParaRPr lang="en-US" sz="1400" smtClean="0"/>
          </a:p>
        </p:txBody>
      </p:sp>
      <p:sp>
        <p:nvSpPr>
          <p:cNvPr id="2457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7" name="Slide Number Placeholder 5"/>
          <p:cNvSpPr>
            <a:spLocks noGrp="1"/>
          </p:cNvSpPr>
          <p:nvPr>
            <p:ph type="sldNum" sz="quarter" idx="12"/>
          </p:nvPr>
        </p:nvSpPr>
        <p:spPr/>
        <p:txBody>
          <a:bodyPr/>
          <a:lstStyle/>
          <a:p>
            <a:pPr lvl="1">
              <a:defRPr/>
            </a:pPr>
            <a:fld id="{C83DE367-5DEC-46B3-8A39-E9E5D1E723F1}" type="slidenum">
              <a:rPr lang="en-US"/>
              <a:pPr lvl="1">
                <a:defRPr/>
              </a:pPr>
              <a:t>12</a:t>
            </a:fld>
            <a:endParaRPr lang="en-US">
              <a:latin typeface="Times New Roman" charset="0"/>
            </a:endParaRPr>
          </a:p>
        </p:txBody>
      </p:sp>
      <p:sp>
        <p:nvSpPr>
          <p:cNvPr id="11268" name="Rectangle 4"/>
          <p:cNvSpPr>
            <a:spLocks noGrp="1" noChangeArrowheads="1"/>
          </p:cNvSpPr>
          <p:nvPr>
            <p:ph type="title"/>
          </p:nvPr>
        </p:nvSpPr>
        <p:spPr>
          <a:xfrm>
            <a:off x="228600" y="304800"/>
            <a:ext cx="7620000" cy="1447800"/>
          </a:xfrm>
        </p:spPr>
        <p:txBody>
          <a:bodyPr/>
          <a:lstStyle/>
          <a:p>
            <a:pPr algn="ctr" eaLnBrk="1" hangingPunct="1">
              <a:defRPr/>
            </a:pPr>
            <a:r>
              <a:rPr lang="en-US" smtClean="0"/>
              <a:t>COMMON OBJECTIONS TO         ADDING PEER MEDIATION    PROGRAMS IN SCHOOLS.</a:t>
            </a:r>
          </a:p>
        </p:txBody>
      </p:sp>
      <p:sp>
        <p:nvSpPr>
          <p:cNvPr id="11269" name="Rectangle 5"/>
          <p:cNvSpPr>
            <a:spLocks noGrp="1" noChangeArrowheads="1"/>
          </p:cNvSpPr>
          <p:nvPr>
            <p:ph type="body" idx="1"/>
          </p:nvPr>
        </p:nvSpPr>
        <p:spPr>
          <a:xfrm>
            <a:off x="682625" y="2209800"/>
            <a:ext cx="7772400" cy="4114800"/>
          </a:xfrm>
        </p:spPr>
        <p:txBody>
          <a:bodyPr/>
          <a:lstStyle/>
          <a:p>
            <a:pPr eaLnBrk="1" hangingPunct="1"/>
            <a:r>
              <a:rPr lang="en-US" smtClean="0"/>
              <a:t>Funding</a:t>
            </a:r>
          </a:p>
          <a:p>
            <a:pPr eaLnBrk="1" hangingPunct="1"/>
            <a:r>
              <a:rPr lang="en-US" smtClean="0"/>
              <a:t>Resistance to adding another program and/or responsibility</a:t>
            </a:r>
          </a:p>
          <a:p>
            <a:pPr eaLnBrk="1" hangingPunct="1"/>
            <a:r>
              <a:rPr lang="en-US" smtClean="0"/>
              <a:t>Idea that only schools with great discipline problems need peer mediation</a:t>
            </a:r>
          </a:p>
          <a:p>
            <a:pPr eaLnBrk="1" hangingPunct="1"/>
            <a:r>
              <a:rPr lang="en-US" smtClean="0"/>
              <a:t>Perception that peer helping programs are the same as peer mediation</a:t>
            </a:r>
          </a:p>
          <a:p>
            <a:pPr eaLnBrk="1" hangingPunct="1"/>
            <a:endParaRPr lang="en-US" smtClean="0"/>
          </a:p>
          <a:p>
            <a:pPr eaLnBrk="1" hangingPunct="1"/>
            <a:endParaRPr lang="en-US" smtClean="0"/>
          </a:p>
          <a:p>
            <a:pPr eaLnBrk="1" hangingPunct="1"/>
            <a:endParaRPr lang="en-US" smtClean="0"/>
          </a:p>
        </p:txBody>
      </p:sp>
      <p:pic>
        <p:nvPicPr>
          <p:cNvPr id="11270" name="Picture 6" descr="C:\WINDOWS\Profiles\aisbell\Application Data\Microsoft\Media Catalog\Downloaded Clips\cl71\j0283868.gif"/>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1524000"/>
            <a:ext cx="1268413"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 calcmode="lin" valueType="num">
                                      <p:cBhvr additive="base">
                                        <p:cTn id="7" dur="500" fill="hold"/>
                                        <p:tgtEl>
                                          <p:spTgt spid="11268"/>
                                        </p:tgtEl>
                                        <p:attrNameLst>
                                          <p:attrName>ppt_x</p:attrName>
                                        </p:attrNameLst>
                                      </p:cBhvr>
                                      <p:tavLst>
                                        <p:tav tm="0">
                                          <p:val>
                                            <p:strVal val="#ppt_x"/>
                                          </p:val>
                                        </p:tav>
                                        <p:tav tm="100000">
                                          <p:val>
                                            <p:strVal val="#ppt_x"/>
                                          </p:val>
                                        </p:tav>
                                      </p:tavLst>
                                    </p:anim>
                                    <p:anim calcmode="lin" valueType="num">
                                      <p:cBhvr additive="base">
                                        <p:cTn id="8" dur="500" fill="hold"/>
                                        <p:tgtEl>
                                          <p:spTgt spid="11268"/>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9" fill="hold" nodeType="afterGroup">
                            <p:stCondLst>
                              <p:cond delay="500"/>
                            </p:stCondLst>
                            <p:childTnLst>
                              <p:par>
                                <p:cTn id="10" presetID="2" presetClass="entr" presetSubtype="8" fill="hold" grpId="0" nodeType="afterEffect">
                                  <p:stCondLst>
                                    <p:cond delay="2000"/>
                                  </p:stCondLst>
                                  <p:childTnLst>
                                    <p:set>
                                      <p:cBhvr>
                                        <p:cTn id="11" dur="1" fill="hold">
                                          <p:stCondLst>
                                            <p:cond delay="0"/>
                                          </p:stCondLst>
                                        </p:cTn>
                                        <p:tgtEl>
                                          <p:spTgt spid="11269">
                                            <p:txEl>
                                              <p:pRg st="0" end="0"/>
                                            </p:txEl>
                                          </p:spTgt>
                                        </p:tgtEl>
                                        <p:attrNameLst>
                                          <p:attrName>style.visibility</p:attrName>
                                        </p:attrNameLst>
                                      </p:cBhvr>
                                      <p:to>
                                        <p:strVal val="visible"/>
                                      </p:to>
                                    </p:set>
                                    <p:anim calcmode="lin" valueType="num">
                                      <p:cBhvr additive="base">
                                        <p:cTn id="12" dur="500" fill="hold"/>
                                        <p:tgtEl>
                                          <p:spTgt spid="11269">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1269">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3000"/>
                            </p:stCondLst>
                            <p:childTnLst>
                              <p:par>
                                <p:cTn id="15" presetID="2" presetClass="entr" presetSubtype="8" fill="hold" grpId="0" nodeType="afterEffect">
                                  <p:stCondLst>
                                    <p:cond delay="2000"/>
                                  </p:stCondLst>
                                  <p:childTnLst>
                                    <p:set>
                                      <p:cBhvr>
                                        <p:cTn id="16" dur="1" fill="hold">
                                          <p:stCondLst>
                                            <p:cond delay="0"/>
                                          </p:stCondLst>
                                        </p:cTn>
                                        <p:tgtEl>
                                          <p:spTgt spid="11269">
                                            <p:txEl>
                                              <p:pRg st="1" end="1"/>
                                            </p:txEl>
                                          </p:spTgt>
                                        </p:tgtEl>
                                        <p:attrNameLst>
                                          <p:attrName>style.visibility</p:attrName>
                                        </p:attrNameLst>
                                      </p:cBhvr>
                                      <p:to>
                                        <p:strVal val="visible"/>
                                      </p:to>
                                    </p:set>
                                    <p:anim calcmode="lin" valueType="num">
                                      <p:cBhvr additive="base">
                                        <p:cTn id="17" dur="500" fill="hold"/>
                                        <p:tgtEl>
                                          <p:spTgt spid="11269">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1269">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5500"/>
                            </p:stCondLst>
                            <p:childTnLst>
                              <p:par>
                                <p:cTn id="20" presetID="2" presetClass="entr" presetSubtype="8" fill="hold" grpId="0" nodeType="afterEffect">
                                  <p:stCondLst>
                                    <p:cond delay="2000"/>
                                  </p:stCondLst>
                                  <p:childTnLst>
                                    <p:set>
                                      <p:cBhvr>
                                        <p:cTn id="21" dur="1" fill="hold">
                                          <p:stCondLst>
                                            <p:cond delay="0"/>
                                          </p:stCondLst>
                                        </p:cTn>
                                        <p:tgtEl>
                                          <p:spTgt spid="11269">
                                            <p:txEl>
                                              <p:pRg st="2" end="2"/>
                                            </p:txEl>
                                          </p:spTgt>
                                        </p:tgtEl>
                                        <p:attrNameLst>
                                          <p:attrName>style.visibility</p:attrName>
                                        </p:attrNameLst>
                                      </p:cBhvr>
                                      <p:to>
                                        <p:strVal val="visible"/>
                                      </p:to>
                                    </p:set>
                                    <p:anim calcmode="lin" valueType="num">
                                      <p:cBhvr additive="base">
                                        <p:cTn id="22" dur="500" fill="hold"/>
                                        <p:tgtEl>
                                          <p:spTgt spid="11269">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1269">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8000"/>
                            </p:stCondLst>
                            <p:childTnLst>
                              <p:par>
                                <p:cTn id="25" presetID="2" presetClass="entr" presetSubtype="8" fill="hold" grpId="0" nodeType="afterEffect">
                                  <p:stCondLst>
                                    <p:cond delay="2000"/>
                                  </p:stCondLst>
                                  <p:childTnLst>
                                    <p:set>
                                      <p:cBhvr>
                                        <p:cTn id="26" dur="1" fill="hold">
                                          <p:stCondLst>
                                            <p:cond delay="0"/>
                                          </p:stCondLst>
                                        </p:cTn>
                                        <p:tgtEl>
                                          <p:spTgt spid="11269">
                                            <p:txEl>
                                              <p:pRg st="3" end="3"/>
                                            </p:txEl>
                                          </p:spTgt>
                                        </p:tgtEl>
                                        <p:attrNameLst>
                                          <p:attrName>style.visibility</p:attrName>
                                        </p:attrNameLst>
                                      </p:cBhvr>
                                      <p:to>
                                        <p:strVal val="visible"/>
                                      </p:to>
                                    </p:set>
                                    <p:anim calcmode="lin" valueType="num">
                                      <p:cBhvr additive="base">
                                        <p:cTn id="27" dur="500" fill="hold"/>
                                        <p:tgtEl>
                                          <p:spTgt spid="11269">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1269">
                                            <p:txEl>
                                              <p:pRg st="3" end="3"/>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0500"/>
                            </p:stCondLst>
                            <p:childTnLst>
                              <p:par>
                                <p:cTn id="30" presetID="2" presetClass="entr" presetSubtype="8" fill="hold" nodeType="afterEffect">
                                  <p:stCondLst>
                                    <p:cond delay="2000"/>
                                  </p:stCondLst>
                                  <p:childTnLst>
                                    <p:set>
                                      <p:cBhvr>
                                        <p:cTn id="31" dur="1" fill="hold">
                                          <p:stCondLst>
                                            <p:cond delay="0"/>
                                          </p:stCondLst>
                                        </p:cTn>
                                        <p:tgtEl>
                                          <p:spTgt spid="11270"/>
                                        </p:tgtEl>
                                        <p:attrNameLst>
                                          <p:attrName>style.visibility</p:attrName>
                                        </p:attrNameLst>
                                      </p:cBhvr>
                                      <p:to>
                                        <p:strVal val="visible"/>
                                      </p:to>
                                    </p:set>
                                    <p:anim calcmode="lin" valueType="num">
                                      <p:cBhvr additive="base">
                                        <p:cTn id="32" dur="500" fill="hold"/>
                                        <p:tgtEl>
                                          <p:spTgt spid="11270"/>
                                        </p:tgtEl>
                                        <p:attrNameLst>
                                          <p:attrName>ppt_x</p:attrName>
                                        </p:attrNameLst>
                                      </p:cBhvr>
                                      <p:tavLst>
                                        <p:tav tm="0">
                                          <p:val>
                                            <p:strVal val="0-#ppt_w/2"/>
                                          </p:val>
                                        </p:tav>
                                        <p:tav tm="100000">
                                          <p:val>
                                            <p:strVal val="#ppt_x"/>
                                          </p:val>
                                        </p:tav>
                                      </p:tavLst>
                                    </p:anim>
                                    <p:anim calcmode="lin" valueType="num">
                                      <p:cBhvr additive="base">
                                        <p:cTn id="33" dur="500" fill="hold"/>
                                        <p:tgtEl>
                                          <p:spTgt spid="112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autoUpdateAnimBg="0"/>
      <p:bldP spid="11269" grpId="0" build="p" autoUpdateAnimBg="0" advAuto="200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C1F61F5D-34BA-4C42-A417-61575EA2DD33}" type="datetime1">
              <a:rPr lang="en-US" sz="1400" smtClean="0"/>
              <a:pPr eaLnBrk="1" hangingPunct="1"/>
              <a:t>1/18/2019</a:t>
            </a:fld>
            <a:endParaRPr lang="en-US" sz="1400" smtClean="0"/>
          </a:p>
        </p:txBody>
      </p:sp>
      <p:sp>
        <p:nvSpPr>
          <p:cNvPr id="2560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7" name="Slide Number Placeholder 5"/>
          <p:cNvSpPr>
            <a:spLocks noGrp="1"/>
          </p:cNvSpPr>
          <p:nvPr>
            <p:ph type="sldNum" sz="quarter" idx="12"/>
          </p:nvPr>
        </p:nvSpPr>
        <p:spPr/>
        <p:txBody>
          <a:bodyPr/>
          <a:lstStyle/>
          <a:p>
            <a:pPr lvl="1">
              <a:defRPr/>
            </a:pPr>
            <a:fld id="{D47DE9E0-B160-4189-9294-E110039FD868}" type="slidenum">
              <a:rPr lang="en-US"/>
              <a:pPr lvl="1">
                <a:defRPr/>
              </a:pPr>
              <a:t>13</a:t>
            </a:fld>
            <a:endParaRPr lang="en-US">
              <a:latin typeface="Times New Roman" charset="0"/>
            </a:endParaRPr>
          </a:p>
        </p:txBody>
      </p:sp>
      <p:sp>
        <p:nvSpPr>
          <p:cNvPr id="12294" name="Rectangle 6"/>
          <p:cNvSpPr>
            <a:spLocks noGrp="1" noChangeArrowheads="1"/>
          </p:cNvSpPr>
          <p:nvPr>
            <p:ph type="title"/>
          </p:nvPr>
        </p:nvSpPr>
        <p:spPr>
          <a:xfrm>
            <a:off x="682625" y="609600"/>
            <a:ext cx="7242175" cy="1143000"/>
          </a:xfrm>
        </p:spPr>
        <p:txBody>
          <a:bodyPr/>
          <a:lstStyle/>
          <a:p>
            <a:pPr eaLnBrk="1" hangingPunct="1">
              <a:defRPr/>
            </a:pPr>
            <a:r>
              <a:rPr lang="en-US" smtClean="0"/>
              <a:t>SOLUTIONS:</a:t>
            </a:r>
          </a:p>
        </p:txBody>
      </p:sp>
      <p:sp>
        <p:nvSpPr>
          <p:cNvPr id="12295" name="Rectangle 7"/>
          <p:cNvSpPr>
            <a:spLocks noGrp="1" noChangeArrowheads="1"/>
          </p:cNvSpPr>
          <p:nvPr>
            <p:ph type="body" idx="1"/>
          </p:nvPr>
        </p:nvSpPr>
        <p:spPr/>
        <p:txBody>
          <a:bodyPr/>
          <a:lstStyle/>
          <a:p>
            <a:pPr eaLnBrk="1" hangingPunct="1">
              <a:lnSpc>
                <a:spcPct val="80000"/>
              </a:lnSpc>
            </a:pPr>
            <a:r>
              <a:rPr lang="en-US" smtClean="0"/>
              <a:t>Find funding.</a:t>
            </a:r>
          </a:p>
          <a:p>
            <a:pPr eaLnBrk="1" hangingPunct="1">
              <a:lnSpc>
                <a:spcPct val="80000"/>
              </a:lnSpc>
            </a:pPr>
            <a:r>
              <a:rPr lang="en-US" smtClean="0"/>
              <a:t>Peer mediation programs require very little teacher time for coordination.</a:t>
            </a:r>
          </a:p>
          <a:p>
            <a:pPr eaLnBrk="1" hangingPunct="1">
              <a:lnSpc>
                <a:spcPct val="80000"/>
              </a:lnSpc>
            </a:pPr>
            <a:r>
              <a:rPr lang="en-US" smtClean="0"/>
              <a:t>All schools need peer mediation programs to teach students anger management, positive communication and self-control.</a:t>
            </a:r>
          </a:p>
          <a:p>
            <a:pPr eaLnBrk="1" hangingPunct="1">
              <a:lnSpc>
                <a:spcPct val="80000"/>
              </a:lnSpc>
            </a:pPr>
            <a:r>
              <a:rPr lang="en-US" smtClean="0"/>
              <a:t>Peer mediation is a type of peer helping program but its focus is teaching peaceful conflict resolution skills.   </a:t>
            </a:r>
          </a:p>
        </p:txBody>
      </p:sp>
      <p:pic>
        <p:nvPicPr>
          <p:cNvPr id="12296" name="Picture 8" descr="C:\WINDOWS\Profiles\aisbell\Application Data\Microsoft\Media Catalog\Downloaded Clips\cl2\BD07017_.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34200" y="609600"/>
            <a:ext cx="1752600" cy="1825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5000"/>
                                  </p:stCondLst>
                                  <p:childTnLst>
                                    <p:set>
                                      <p:cBhvr>
                                        <p:cTn id="6" dur="1" fill="hold">
                                          <p:stCondLst>
                                            <p:cond delay="0"/>
                                          </p:stCondLst>
                                        </p:cTn>
                                        <p:tgtEl>
                                          <p:spTgt spid="12294"/>
                                        </p:tgtEl>
                                        <p:attrNameLst>
                                          <p:attrName>style.visibility</p:attrName>
                                        </p:attrNameLst>
                                      </p:cBhvr>
                                      <p:to>
                                        <p:strVal val="visible"/>
                                      </p:to>
                                    </p:set>
                                    <p:anim calcmode="lin" valueType="num">
                                      <p:cBhvr additive="base">
                                        <p:cTn id="7" dur="500" fill="hold"/>
                                        <p:tgtEl>
                                          <p:spTgt spid="12294"/>
                                        </p:tgtEl>
                                        <p:attrNameLst>
                                          <p:attrName>ppt_x</p:attrName>
                                        </p:attrNameLst>
                                      </p:cBhvr>
                                      <p:tavLst>
                                        <p:tav tm="0">
                                          <p:val>
                                            <p:strVal val="0-#ppt_w/2"/>
                                          </p:val>
                                        </p:tav>
                                        <p:tav tm="100000">
                                          <p:val>
                                            <p:strVal val="#ppt_x"/>
                                          </p:val>
                                        </p:tav>
                                      </p:tavLst>
                                    </p:anim>
                                    <p:anim calcmode="lin" valueType="num">
                                      <p:cBhvr additive="base">
                                        <p:cTn id="8" dur="500" fill="hold"/>
                                        <p:tgtEl>
                                          <p:spTgt spid="1229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9" fill="hold" nodeType="afterGroup">
                            <p:stCondLst>
                              <p:cond delay="5500"/>
                            </p:stCondLst>
                            <p:childTnLst>
                              <p:par>
                                <p:cTn id="10" presetID="2" presetClass="entr" presetSubtype="8" fill="hold" grpId="0" nodeType="afterEffect">
                                  <p:stCondLst>
                                    <p:cond delay="3000"/>
                                  </p:stCondLst>
                                  <p:childTnLst>
                                    <p:set>
                                      <p:cBhvr>
                                        <p:cTn id="11" dur="1" fill="hold">
                                          <p:stCondLst>
                                            <p:cond delay="0"/>
                                          </p:stCondLst>
                                        </p:cTn>
                                        <p:tgtEl>
                                          <p:spTgt spid="12295">
                                            <p:txEl>
                                              <p:pRg st="0" end="0"/>
                                            </p:txEl>
                                          </p:spTgt>
                                        </p:tgtEl>
                                        <p:attrNameLst>
                                          <p:attrName>style.visibility</p:attrName>
                                        </p:attrNameLst>
                                      </p:cBhvr>
                                      <p:to>
                                        <p:strVal val="visible"/>
                                      </p:to>
                                    </p:set>
                                    <p:anim calcmode="lin" valueType="num">
                                      <p:cBhvr additive="base">
                                        <p:cTn id="12" dur="500" fill="hold"/>
                                        <p:tgtEl>
                                          <p:spTgt spid="1229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12295">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chimes.wav"/>
                                        </p:tgtEl>
                                      </p:cMediaNode>
                                    </p:audio>
                                  </p:subTnLst>
                                </p:cTn>
                              </p:par>
                            </p:childTnLst>
                          </p:cTn>
                        </p:par>
                        <p:par>
                          <p:cTn id="14" fill="hold" nodeType="afterGroup">
                            <p:stCondLst>
                              <p:cond delay="9000"/>
                            </p:stCondLst>
                            <p:childTnLst>
                              <p:par>
                                <p:cTn id="15" presetID="2" presetClass="entr" presetSubtype="8" fill="hold" grpId="0" nodeType="afterEffect">
                                  <p:stCondLst>
                                    <p:cond delay="3000"/>
                                  </p:stCondLst>
                                  <p:childTnLst>
                                    <p:set>
                                      <p:cBhvr>
                                        <p:cTn id="16" dur="1" fill="hold">
                                          <p:stCondLst>
                                            <p:cond delay="0"/>
                                          </p:stCondLst>
                                        </p:cTn>
                                        <p:tgtEl>
                                          <p:spTgt spid="12295">
                                            <p:txEl>
                                              <p:pRg st="1" end="1"/>
                                            </p:txEl>
                                          </p:spTgt>
                                        </p:tgtEl>
                                        <p:attrNameLst>
                                          <p:attrName>style.visibility</p:attrName>
                                        </p:attrNameLst>
                                      </p:cBhvr>
                                      <p:to>
                                        <p:strVal val="visible"/>
                                      </p:to>
                                    </p:set>
                                    <p:anim calcmode="lin" valueType="num">
                                      <p:cBhvr additive="base">
                                        <p:cTn id="17" dur="500" fill="hold"/>
                                        <p:tgtEl>
                                          <p:spTgt spid="12295">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295">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chimes.wav"/>
                                        </p:tgtEl>
                                      </p:cMediaNode>
                                    </p:audio>
                                  </p:subTnLst>
                                </p:cTn>
                              </p:par>
                            </p:childTnLst>
                          </p:cTn>
                        </p:par>
                        <p:par>
                          <p:cTn id="19" fill="hold" nodeType="afterGroup">
                            <p:stCondLst>
                              <p:cond delay="12500"/>
                            </p:stCondLst>
                            <p:childTnLst>
                              <p:par>
                                <p:cTn id="20" presetID="2" presetClass="entr" presetSubtype="8" fill="hold" grpId="0" nodeType="afterEffect">
                                  <p:stCondLst>
                                    <p:cond delay="3000"/>
                                  </p:stCondLst>
                                  <p:childTnLst>
                                    <p:set>
                                      <p:cBhvr>
                                        <p:cTn id="21" dur="1" fill="hold">
                                          <p:stCondLst>
                                            <p:cond delay="0"/>
                                          </p:stCondLst>
                                        </p:cTn>
                                        <p:tgtEl>
                                          <p:spTgt spid="12295">
                                            <p:txEl>
                                              <p:pRg st="2" end="2"/>
                                            </p:txEl>
                                          </p:spTgt>
                                        </p:tgtEl>
                                        <p:attrNameLst>
                                          <p:attrName>style.visibility</p:attrName>
                                        </p:attrNameLst>
                                      </p:cBhvr>
                                      <p:to>
                                        <p:strVal val="visible"/>
                                      </p:to>
                                    </p:set>
                                    <p:anim calcmode="lin" valueType="num">
                                      <p:cBhvr additive="base">
                                        <p:cTn id="22" dur="500" fill="hold"/>
                                        <p:tgtEl>
                                          <p:spTgt spid="12295">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12295">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4" name="chimes.wav"/>
                                        </p:tgtEl>
                                      </p:cMediaNode>
                                    </p:audio>
                                  </p:subTnLst>
                                </p:cTn>
                              </p:par>
                            </p:childTnLst>
                          </p:cTn>
                        </p:par>
                        <p:par>
                          <p:cTn id="24" fill="hold" nodeType="afterGroup">
                            <p:stCondLst>
                              <p:cond delay="16000"/>
                            </p:stCondLst>
                            <p:childTnLst>
                              <p:par>
                                <p:cTn id="25" presetID="2" presetClass="entr" presetSubtype="8" fill="hold" grpId="0" nodeType="afterEffect">
                                  <p:stCondLst>
                                    <p:cond delay="3000"/>
                                  </p:stCondLst>
                                  <p:childTnLst>
                                    <p:set>
                                      <p:cBhvr>
                                        <p:cTn id="26" dur="1" fill="hold">
                                          <p:stCondLst>
                                            <p:cond delay="0"/>
                                          </p:stCondLst>
                                        </p:cTn>
                                        <p:tgtEl>
                                          <p:spTgt spid="12295">
                                            <p:txEl>
                                              <p:pRg st="3" end="3"/>
                                            </p:txEl>
                                          </p:spTgt>
                                        </p:tgtEl>
                                        <p:attrNameLst>
                                          <p:attrName>style.visibility</p:attrName>
                                        </p:attrNameLst>
                                      </p:cBhvr>
                                      <p:to>
                                        <p:strVal val="visible"/>
                                      </p:to>
                                    </p:set>
                                    <p:anim calcmode="lin" valueType="num">
                                      <p:cBhvr additive="base">
                                        <p:cTn id="27" dur="500" fill="hold"/>
                                        <p:tgtEl>
                                          <p:spTgt spid="12295">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12295">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4" name="chimes.wav"/>
                                        </p:tgtEl>
                                      </p:cMediaNode>
                                    </p:audio>
                                  </p:subTnLst>
                                </p:cTn>
                              </p:par>
                            </p:childTnLst>
                          </p:cTn>
                        </p:par>
                        <p:par>
                          <p:cTn id="29" fill="hold" nodeType="afterGroup">
                            <p:stCondLst>
                              <p:cond delay="19500"/>
                            </p:stCondLst>
                            <p:childTnLst>
                              <p:par>
                                <p:cTn id="30" presetID="2" presetClass="entr" presetSubtype="8" fill="hold" nodeType="afterEffect">
                                  <p:stCondLst>
                                    <p:cond delay="3000"/>
                                  </p:stCondLst>
                                  <p:childTnLst>
                                    <p:set>
                                      <p:cBhvr>
                                        <p:cTn id="31" dur="1" fill="hold">
                                          <p:stCondLst>
                                            <p:cond delay="0"/>
                                          </p:stCondLst>
                                        </p:cTn>
                                        <p:tgtEl>
                                          <p:spTgt spid="12296"/>
                                        </p:tgtEl>
                                        <p:attrNameLst>
                                          <p:attrName>style.visibility</p:attrName>
                                        </p:attrNameLst>
                                      </p:cBhvr>
                                      <p:to>
                                        <p:strVal val="visible"/>
                                      </p:to>
                                    </p:set>
                                    <p:anim calcmode="lin" valueType="num">
                                      <p:cBhvr additive="base">
                                        <p:cTn id="32" dur="500" fill="hold"/>
                                        <p:tgtEl>
                                          <p:spTgt spid="12296"/>
                                        </p:tgtEl>
                                        <p:attrNameLst>
                                          <p:attrName>ppt_x</p:attrName>
                                        </p:attrNameLst>
                                      </p:cBhvr>
                                      <p:tavLst>
                                        <p:tav tm="0">
                                          <p:val>
                                            <p:strVal val="0-#ppt_w/2"/>
                                          </p:val>
                                        </p:tav>
                                        <p:tav tm="100000">
                                          <p:val>
                                            <p:strVal val="#ppt_x"/>
                                          </p:val>
                                        </p:tav>
                                      </p:tavLst>
                                    </p:anim>
                                    <p:anim calcmode="lin" valueType="num">
                                      <p:cBhvr additive="base">
                                        <p:cTn id="33" dur="500" fill="hold"/>
                                        <p:tgtEl>
                                          <p:spTgt spid="1229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4" grpId="0" autoUpdateAnimBg="0"/>
      <p:bldP spid="12295" grpId="0" build="p" autoUpdateAnimBg="0" advAuto="300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5D2A2EE0-81A4-4CBA-872F-F606C5CA920C}" type="datetime1">
              <a:rPr lang="en-US" sz="1400" smtClean="0"/>
              <a:pPr eaLnBrk="1" hangingPunct="1"/>
              <a:t>1/18/2019</a:t>
            </a:fld>
            <a:endParaRPr lang="en-US" sz="1400" smtClean="0"/>
          </a:p>
        </p:txBody>
      </p:sp>
      <p:sp>
        <p:nvSpPr>
          <p:cNvPr id="26627"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10" name="Slide Number Placeholder 3"/>
          <p:cNvSpPr>
            <a:spLocks noGrp="1"/>
          </p:cNvSpPr>
          <p:nvPr>
            <p:ph type="sldNum" sz="quarter" idx="12"/>
          </p:nvPr>
        </p:nvSpPr>
        <p:spPr/>
        <p:txBody>
          <a:bodyPr/>
          <a:lstStyle/>
          <a:p>
            <a:pPr lvl="1">
              <a:defRPr/>
            </a:pPr>
            <a:fld id="{CF454EC7-701E-45C0-B7CF-6A0C9076AF20}" type="slidenum">
              <a:rPr lang="en-US"/>
              <a:pPr lvl="1">
                <a:defRPr/>
              </a:pPr>
              <a:t>14</a:t>
            </a:fld>
            <a:endParaRPr lang="en-US">
              <a:latin typeface="Times New Roman" charset="0"/>
            </a:endParaRPr>
          </a:p>
        </p:txBody>
      </p:sp>
      <p:sp>
        <p:nvSpPr>
          <p:cNvPr id="24578" name="Text Box 2"/>
          <p:cNvSpPr txBox="1">
            <a:spLocks noChangeArrowheads="1"/>
          </p:cNvSpPr>
          <p:nvPr/>
        </p:nvSpPr>
        <p:spPr bwMode="auto">
          <a:xfrm>
            <a:off x="1066800" y="0"/>
            <a:ext cx="67818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sz="5400"/>
              <a:t>TEACHER QUOTES</a:t>
            </a:r>
          </a:p>
        </p:txBody>
      </p:sp>
      <p:pic>
        <p:nvPicPr>
          <p:cNvPr id="24582" name="Picture 6" descr="C:\WINDOWS\Profiles\aisbell\Application Data\Microsoft\Media Catalog\Downloaded Clips\cl4f\j0198594.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67600" y="990600"/>
            <a:ext cx="1676400" cy="1271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3" name="Text Box 17"/>
          <p:cNvSpPr txBox="1">
            <a:spLocks noChangeArrowheads="1"/>
          </p:cNvSpPr>
          <p:nvPr/>
        </p:nvSpPr>
        <p:spPr bwMode="auto">
          <a:xfrm>
            <a:off x="304800" y="1066800"/>
            <a:ext cx="73152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eaLnBrk="1" hangingPunct="1">
              <a:spcBef>
                <a:spcPct val="50000"/>
              </a:spcBef>
            </a:pPr>
            <a:r>
              <a:rPr lang="en-US"/>
              <a:t>“I absolutely LOVE this program &amp; would HIGHLY  recommend it to other schools!”….Melissa Butler, Liberty Middle School, Madison, AL.</a:t>
            </a:r>
          </a:p>
        </p:txBody>
      </p:sp>
      <p:sp>
        <p:nvSpPr>
          <p:cNvPr id="24595" name="Text Box 19"/>
          <p:cNvSpPr txBox="1">
            <a:spLocks noChangeArrowheads="1"/>
          </p:cNvSpPr>
          <p:nvPr/>
        </p:nvSpPr>
        <p:spPr bwMode="auto">
          <a:xfrm>
            <a:off x="381000" y="2438400"/>
            <a:ext cx="8305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eaLnBrk="1" hangingPunct="1">
              <a:spcBef>
                <a:spcPct val="50000"/>
              </a:spcBef>
            </a:pPr>
            <a:r>
              <a:rPr lang="en-US"/>
              <a:t>“I highly recommend this program.  It does work!”….Jennifer S. Roach, Morris Avenue Intermediate School, Opelika, AL.</a:t>
            </a:r>
          </a:p>
        </p:txBody>
      </p:sp>
      <p:sp>
        <p:nvSpPr>
          <p:cNvPr id="24596" name="Text Box 20"/>
          <p:cNvSpPr txBox="1">
            <a:spLocks noChangeArrowheads="1"/>
          </p:cNvSpPr>
          <p:nvPr/>
        </p:nvSpPr>
        <p:spPr bwMode="auto">
          <a:xfrm>
            <a:off x="381000" y="3429000"/>
            <a:ext cx="82296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eaLnBrk="1" hangingPunct="1">
              <a:spcBef>
                <a:spcPct val="50000"/>
              </a:spcBef>
            </a:pPr>
            <a:r>
              <a:rPr lang="en-US"/>
              <a:t>“This is a great program.”….Michael Laney, Ohatchee High School, Ohatchee, AL.</a:t>
            </a:r>
          </a:p>
        </p:txBody>
      </p:sp>
      <p:sp>
        <p:nvSpPr>
          <p:cNvPr id="24597" name="Text Box 21"/>
          <p:cNvSpPr txBox="1">
            <a:spLocks noChangeArrowheads="1"/>
          </p:cNvSpPr>
          <p:nvPr/>
        </p:nvSpPr>
        <p:spPr bwMode="auto">
          <a:xfrm>
            <a:off x="304800" y="4495800"/>
            <a:ext cx="82296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algn="l" eaLnBrk="1" hangingPunct="1">
              <a:spcBef>
                <a:spcPct val="50000"/>
              </a:spcBef>
            </a:pPr>
            <a:r>
              <a:rPr lang="en-US"/>
              <a:t>“I believe peer mediation is excellent training for middle school students.  They learn to resolve problems by talking rather than fighting.  It is excellent leadership and life skills training.”…. Martha McInnish, Riverton Middle School, Huntsville, AL.</a:t>
            </a:r>
          </a:p>
        </p:txBody>
      </p:sp>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additive="base">
                                        <p:cTn id="7" dur="500" fill="hold"/>
                                        <p:tgtEl>
                                          <p:spTgt spid="24578"/>
                                        </p:tgtEl>
                                        <p:attrNameLst>
                                          <p:attrName>ppt_x</p:attrName>
                                        </p:attrNameLst>
                                      </p:cBhvr>
                                      <p:tavLst>
                                        <p:tav tm="0">
                                          <p:val>
                                            <p:strVal val="0-#ppt_w/2"/>
                                          </p:val>
                                        </p:tav>
                                        <p:tav tm="100000">
                                          <p:val>
                                            <p:strVal val="#ppt_x"/>
                                          </p:val>
                                        </p:tav>
                                      </p:tavLst>
                                    </p:anim>
                                    <p:anim calcmode="lin" valueType="num">
                                      <p:cBhvr additive="base">
                                        <p:cTn id="8" dur="500" fill="hold"/>
                                        <p:tgtEl>
                                          <p:spTgt spid="2457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9" fill="hold" nodeType="afterGroup">
                            <p:stCondLst>
                              <p:cond delay="500"/>
                            </p:stCondLst>
                            <p:childTnLst>
                              <p:par>
                                <p:cTn id="10" presetID="2" presetClass="entr" presetSubtype="8" fill="hold" nodeType="afterEffect">
                                  <p:stCondLst>
                                    <p:cond delay="2000"/>
                                  </p:stCondLst>
                                  <p:childTnLst>
                                    <p:set>
                                      <p:cBhvr>
                                        <p:cTn id="11" dur="1" fill="hold">
                                          <p:stCondLst>
                                            <p:cond delay="0"/>
                                          </p:stCondLst>
                                        </p:cTn>
                                        <p:tgtEl>
                                          <p:spTgt spid="24582"/>
                                        </p:tgtEl>
                                        <p:attrNameLst>
                                          <p:attrName>style.visibility</p:attrName>
                                        </p:attrNameLst>
                                      </p:cBhvr>
                                      <p:to>
                                        <p:strVal val="visible"/>
                                      </p:to>
                                    </p:set>
                                    <p:anim calcmode="lin" valueType="num">
                                      <p:cBhvr additive="base">
                                        <p:cTn id="12" dur="500" fill="hold"/>
                                        <p:tgtEl>
                                          <p:spTgt spid="24582"/>
                                        </p:tgtEl>
                                        <p:attrNameLst>
                                          <p:attrName>ppt_x</p:attrName>
                                        </p:attrNameLst>
                                      </p:cBhvr>
                                      <p:tavLst>
                                        <p:tav tm="0">
                                          <p:val>
                                            <p:strVal val="0-#ppt_w/2"/>
                                          </p:val>
                                        </p:tav>
                                        <p:tav tm="100000">
                                          <p:val>
                                            <p:strVal val="#ppt_x"/>
                                          </p:val>
                                        </p:tav>
                                      </p:tavLst>
                                    </p:anim>
                                    <p:anim calcmode="lin" valueType="num">
                                      <p:cBhvr additive="base">
                                        <p:cTn id="13" dur="500" fill="hold"/>
                                        <p:tgtEl>
                                          <p:spTgt spid="24582"/>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chimes.wav"/>
                                        </p:tgtEl>
                                      </p:cMediaNode>
                                    </p:audio>
                                  </p:subTnLst>
                                </p:cTn>
                              </p:par>
                            </p:childTnLst>
                          </p:cTn>
                        </p:par>
                        <p:par>
                          <p:cTn id="14" fill="hold" nodeType="afterGroup">
                            <p:stCondLst>
                              <p:cond delay="3000"/>
                            </p:stCondLst>
                            <p:childTnLst>
                              <p:par>
                                <p:cTn id="15" presetID="2" presetClass="entr" presetSubtype="8" fill="hold" grpId="0" nodeType="afterEffect">
                                  <p:stCondLst>
                                    <p:cond delay="2000"/>
                                  </p:stCondLst>
                                  <p:childTnLst>
                                    <p:set>
                                      <p:cBhvr>
                                        <p:cTn id="16" dur="1" fill="hold">
                                          <p:stCondLst>
                                            <p:cond delay="0"/>
                                          </p:stCondLst>
                                        </p:cTn>
                                        <p:tgtEl>
                                          <p:spTgt spid="24593"/>
                                        </p:tgtEl>
                                        <p:attrNameLst>
                                          <p:attrName>style.visibility</p:attrName>
                                        </p:attrNameLst>
                                      </p:cBhvr>
                                      <p:to>
                                        <p:strVal val="visible"/>
                                      </p:to>
                                    </p:set>
                                    <p:anim calcmode="lin" valueType="num">
                                      <p:cBhvr additive="base">
                                        <p:cTn id="17" dur="500" fill="hold"/>
                                        <p:tgtEl>
                                          <p:spTgt spid="24593"/>
                                        </p:tgtEl>
                                        <p:attrNameLst>
                                          <p:attrName>ppt_x</p:attrName>
                                        </p:attrNameLst>
                                      </p:cBhvr>
                                      <p:tavLst>
                                        <p:tav tm="0">
                                          <p:val>
                                            <p:strVal val="0-#ppt_w/2"/>
                                          </p:val>
                                        </p:tav>
                                        <p:tav tm="100000">
                                          <p:val>
                                            <p:strVal val="#ppt_x"/>
                                          </p:val>
                                        </p:tav>
                                      </p:tavLst>
                                    </p:anim>
                                    <p:anim calcmode="lin" valueType="num">
                                      <p:cBhvr additive="base">
                                        <p:cTn id="18" dur="500" fill="hold"/>
                                        <p:tgtEl>
                                          <p:spTgt spid="2459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chimes.wav"/>
                                        </p:tgtEl>
                                      </p:cMediaNode>
                                    </p:audio>
                                  </p:subTnLst>
                                </p:cTn>
                              </p:par>
                            </p:childTnLst>
                          </p:cTn>
                        </p:par>
                        <p:par>
                          <p:cTn id="19" fill="hold" nodeType="afterGroup">
                            <p:stCondLst>
                              <p:cond delay="5500"/>
                            </p:stCondLst>
                            <p:childTnLst>
                              <p:par>
                                <p:cTn id="20" presetID="2" presetClass="entr" presetSubtype="8" fill="hold" grpId="0" nodeType="afterEffect">
                                  <p:stCondLst>
                                    <p:cond delay="2000"/>
                                  </p:stCondLst>
                                  <p:childTnLst>
                                    <p:set>
                                      <p:cBhvr>
                                        <p:cTn id="21" dur="1" fill="hold">
                                          <p:stCondLst>
                                            <p:cond delay="0"/>
                                          </p:stCondLst>
                                        </p:cTn>
                                        <p:tgtEl>
                                          <p:spTgt spid="24595"/>
                                        </p:tgtEl>
                                        <p:attrNameLst>
                                          <p:attrName>style.visibility</p:attrName>
                                        </p:attrNameLst>
                                      </p:cBhvr>
                                      <p:to>
                                        <p:strVal val="visible"/>
                                      </p:to>
                                    </p:set>
                                    <p:anim calcmode="lin" valueType="num">
                                      <p:cBhvr additive="base">
                                        <p:cTn id="22" dur="500" fill="hold"/>
                                        <p:tgtEl>
                                          <p:spTgt spid="24595"/>
                                        </p:tgtEl>
                                        <p:attrNameLst>
                                          <p:attrName>ppt_x</p:attrName>
                                        </p:attrNameLst>
                                      </p:cBhvr>
                                      <p:tavLst>
                                        <p:tav tm="0">
                                          <p:val>
                                            <p:strVal val="0-#ppt_w/2"/>
                                          </p:val>
                                        </p:tav>
                                        <p:tav tm="100000">
                                          <p:val>
                                            <p:strVal val="#ppt_x"/>
                                          </p:val>
                                        </p:tav>
                                      </p:tavLst>
                                    </p:anim>
                                    <p:anim calcmode="lin" valueType="num">
                                      <p:cBhvr additive="base">
                                        <p:cTn id="23" dur="500" fill="hold"/>
                                        <p:tgtEl>
                                          <p:spTgt spid="2459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4" name="chimes.wav"/>
                                        </p:tgtEl>
                                      </p:cMediaNode>
                                    </p:audio>
                                  </p:subTnLst>
                                </p:cTn>
                              </p:par>
                            </p:childTnLst>
                          </p:cTn>
                        </p:par>
                        <p:par>
                          <p:cTn id="24" fill="hold" nodeType="afterGroup">
                            <p:stCondLst>
                              <p:cond delay="8000"/>
                            </p:stCondLst>
                            <p:childTnLst>
                              <p:par>
                                <p:cTn id="25" presetID="2" presetClass="entr" presetSubtype="8" fill="hold" grpId="0" nodeType="afterEffect">
                                  <p:stCondLst>
                                    <p:cond delay="2000"/>
                                  </p:stCondLst>
                                  <p:childTnLst>
                                    <p:set>
                                      <p:cBhvr>
                                        <p:cTn id="26" dur="1" fill="hold">
                                          <p:stCondLst>
                                            <p:cond delay="0"/>
                                          </p:stCondLst>
                                        </p:cTn>
                                        <p:tgtEl>
                                          <p:spTgt spid="24596"/>
                                        </p:tgtEl>
                                        <p:attrNameLst>
                                          <p:attrName>style.visibility</p:attrName>
                                        </p:attrNameLst>
                                      </p:cBhvr>
                                      <p:to>
                                        <p:strVal val="visible"/>
                                      </p:to>
                                    </p:set>
                                    <p:anim calcmode="lin" valueType="num">
                                      <p:cBhvr additive="base">
                                        <p:cTn id="27" dur="500" fill="hold"/>
                                        <p:tgtEl>
                                          <p:spTgt spid="24596"/>
                                        </p:tgtEl>
                                        <p:attrNameLst>
                                          <p:attrName>ppt_x</p:attrName>
                                        </p:attrNameLst>
                                      </p:cBhvr>
                                      <p:tavLst>
                                        <p:tav tm="0">
                                          <p:val>
                                            <p:strVal val="0-#ppt_w/2"/>
                                          </p:val>
                                        </p:tav>
                                        <p:tav tm="100000">
                                          <p:val>
                                            <p:strVal val="#ppt_x"/>
                                          </p:val>
                                        </p:tav>
                                      </p:tavLst>
                                    </p:anim>
                                    <p:anim calcmode="lin" valueType="num">
                                      <p:cBhvr additive="base">
                                        <p:cTn id="28" dur="500" fill="hold"/>
                                        <p:tgtEl>
                                          <p:spTgt spid="24596"/>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0500"/>
                            </p:stCondLst>
                            <p:childTnLst>
                              <p:par>
                                <p:cTn id="30" presetID="2" presetClass="entr" presetSubtype="8" fill="hold" grpId="0" nodeType="afterEffect">
                                  <p:stCondLst>
                                    <p:cond delay="2000"/>
                                  </p:stCondLst>
                                  <p:childTnLst>
                                    <p:set>
                                      <p:cBhvr>
                                        <p:cTn id="31" dur="1" fill="hold">
                                          <p:stCondLst>
                                            <p:cond delay="0"/>
                                          </p:stCondLst>
                                        </p:cTn>
                                        <p:tgtEl>
                                          <p:spTgt spid="24597"/>
                                        </p:tgtEl>
                                        <p:attrNameLst>
                                          <p:attrName>style.visibility</p:attrName>
                                        </p:attrNameLst>
                                      </p:cBhvr>
                                      <p:to>
                                        <p:strVal val="visible"/>
                                      </p:to>
                                    </p:set>
                                    <p:anim calcmode="lin" valueType="num">
                                      <p:cBhvr additive="base">
                                        <p:cTn id="32" dur="500" fill="hold"/>
                                        <p:tgtEl>
                                          <p:spTgt spid="24597"/>
                                        </p:tgtEl>
                                        <p:attrNameLst>
                                          <p:attrName>ppt_x</p:attrName>
                                        </p:attrNameLst>
                                      </p:cBhvr>
                                      <p:tavLst>
                                        <p:tav tm="0">
                                          <p:val>
                                            <p:strVal val="0-#ppt_w/2"/>
                                          </p:val>
                                        </p:tav>
                                        <p:tav tm="100000">
                                          <p:val>
                                            <p:strVal val="#ppt_x"/>
                                          </p:val>
                                        </p:tav>
                                      </p:tavLst>
                                    </p:anim>
                                    <p:anim calcmode="lin" valueType="num">
                                      <p:cBhvr additive="base">
                                        <p:cTn id="33" dur="500" fill="hold"/>
                                        <p:tgtEl>
                                          <p:spTgt spid="2459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P spid="24593" grpId="0" autoUpdateAnimBg="0"/>
      <p:bldP spid="24595" grpId="0" autoUpdateAnimBg="0"/>
      <p:bldP spid="24596" grpId="0" autoUpdateAnimBg="0"/>
      <p:bldP spid="24597"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8C92999F-0241-49FA-AE44-937BEC567F10}" type="datetime1">
              <a:rPr lang="en-US" sz="1400" smtClean="0"/>
              <a:pPr eaLnBrk="1" hangingPunct="1"/>
              <a:t>1/18/2019</a:t>
            </a:fld>
            <a:endParaRPr lang="en-US" sz="1400" smtClean="0"/>
          </a:p>
        </p:txBody>
      </p:sp>
      <p:sp>
        <p:nvSpPr>
          <p:cNvPr id="14339" name="Rectangle 8"/>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7" name="Rectangle 9"/>
          <p:cNvSpPr>
            <a:spLocks noGrp="1" noChangeArrowheads="1"/>
          </p:cNvSpPr>
          <p:nvPr>
            <p:ph type="sldNum" sz="quarter" idx="12"/>
          </p:nvPr>
        </p:nvSpPr>
        <p:spPr/>
        <p:txBody>
          <a:bodyPr/>
          <a:lstStyle/>
          <a:p>
            <a:pPr lvl="1">
              <a:defRPr/>
            </a:pPr>
            <a:fld id="{693659A2-3ECC-4AD6-96E4-6AC012B08845}" type="slidenum">
              <a:rPr lang="en-US"/>
              <a:pPr lvl="1">
                <a:defRPr/>
              </a:pPr>
              <a:t>2</a:t>
            </a:fld>
            <a:endParaRPr lang="en-US"/>
          </a:p>
        </p:txBody>
      </p:sp>
      <p:sp>
        <p:nvSpPr>
          <p:cNvPr id="14341" name="Text Box 4"/>
          <p:cNvSpPr txBox="1">
            <a:spLocks noChangeArrowheads="1"/>
          </p:cNvSpPr>
          <p:nvPr/>
        </p:nvSpPr>
        <p:spPr bwMode="auto">
          <a:xfrm>
            <a:off x="2286000" y="6172200"/>
            <a:ext cx="5867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endParaRPr lang="en-US"/>
          </a:p>
        </p:txBody>
      </p:sp>
      <p:sp>
        <p:nvSpPr>
          <p:cNvPr id="14342" name="Text Box 5"/>
          <p:cNvSpPr txBox="1">
            <a:spLocks noChangeArrowheads="1"/>
          </p:cNvSpPr>
          <p:nvPr/>
        </p:nvSpPr>
        <p:spPr bwMode="auto">
          <a:xfrm>
            <a:off x="2514600" y="6400800"/>
            <a:ext cx="464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t>Prattville Basketball Brawl</a:t>
            </a:r>
          </a:p>
        </p:txBody>
      </p:sp>
      <p:pic>
        <p:nvPicPr>
          <p:cNvPr id="34822" name="BBB.mpg">
            <a:hlinkClick r:id="" action="ppaction://media"/>
          </p:cNvPr>
          <p:cNvPicPr>
            <a:picLocks noRot="1" noChangeAspect="1" noChangeArrowheads="1"/>
          </p:cNvPicPr>
          <p:nvPr>
            <a:videoFile r:link="rId1"/>
          </p:nvPr>
        </p:nvPicPr>
        <p:blipFill>
          <a:blip r:embed="rId4">
            <a:extLst>
              <a:ext uri="{28A0092B-C50C-407E-A947-70E740481C1C}">
                <a14:useLocalDpi xmlns:a14="http://schemas.microsoft.com/office/drawing/2010/main" val="0"/>
              </a:ext>
            </a:extLst>
          </a:blip>
          <a:srcRect/>
          <a:stretch>
            <a:fillRect/>
          </a:stretch>
        </p:blipFill>
        <p:spPr bwMode="auto">
          <a:xfrm>
            <a:off x="304800" y="519113"/>
            <a:ext cx="8534400" cy="581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34822"/>
                                        </p:tgtEl>
                                        <p:attrNameLst>
                                          <p:attrName>style.visibility</p:attrName>
                                        </p:attrNameLst>
                                      </p:cBhvr>
                                      <p:to>
                                        <p:strVal val="visible"/>
                                      </p:to>
                                    </p:set>
                                    <p:anim calcmode="lin" valueType="num">
                                      <p:cBhvr additive="base">
                                        <p:cTn id="7" dur="500" fill="hold"/>
                                        <p:tgtEl>
                                          <p:spTgt spid="34822"/>
                                        </p:tgtEl>
                                        <p:attrNameLst>
                                          <p:attrName>ppt_x</p:attrName>
                                        </p:attrNameLst>
                                      </p:cBhvr>
                                      <p:tavLst>
                                        <p:tav tm="0">
                                          <p:val>
                                            <p:strVal val="0-#ppt_w/2"/>
                                          </p:val>
                                        </p:tav>
                                        <p:tav tm="100000">
                                          <p:val>
                                            <p:strVal val="#ppt_x"/>
                                          </p:val>
                                        </p:tav>
                                      </p:tavLst>
                                    </p:anim>
                                    <p:anim calcmode="lin" valueType="num">
                                      <p:cBhvr additive="base">
                                        <p:cTn id="8" dur="500" fill="hold"/>
                                        <p:tgtEl>
                                          <p:spTgt spid="348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7"/>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C361D9D2-C8C9-409D-B760-442D88A08301}" type="datetime1">
              <a:rPr lang="en-US" sz="1400" smtClean="0"/>
              <a:pPr eaLnBrk="1" hangingPunct="1"/>
              <a:t>1/18/2019</a:t>
            </a:fld>
            <a:endParaRPr lang="en-US" sz="1400" smtClean="0"/>
          </a:p>
        </p:txBody>
      </p:sp>
      <p:sp>
        <p:nvSpPr>
          <p:cNvPr id="15363" name="Rectangle 8"/>
          <p:cNvSpPr>
            <a:spLocks noGrp="1" noChangeArrowheads="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7" name="Rectangle 9"/>
          <p:cNvSpPr>
            <a:spLocks noGrp="1" noChangeArrowheads="1"/>
          </p:cNvSpPr>
          <p:nvPr>
            <p:ph type="sldNum" sz="quarter" idx="12"/>
          </p:nvPr>
        </p:nvSpPr>
        <p:spPr/>
        <p:txBody>
          <a:bodyPr/>
          <a:lstStyle/>
          <a:p>
            <a:pPr lvl="1">
              <a:defRPr/>
            </a:pPr>
            <a:fld id="{37891CEE-A960-45C2-A0F4-93B5F11E5E02}" type="slidenum">
              <a:rPr lang="en-US"/>
              <a:pPr lvl="1">
                <a:defRPr/>
              </a:pPr>
              <a:t>3</a:t>
            </a:fld>
            <a:endParaRPr lang="en-US"/>
          </a:p>
        </p:txBody>
      </p:sp>
      <p:sp>
        <p:nvSpPr>
          <p:cNvPr id="4100" name="Rectangle 4"/>
          <p:cNvSpPr>
            <a:spLocks noGrp="1" noChangeArrowheads="1"/>
          </p:cNvSpPr>
          <p:nvPr>
            <p:ph type="ctrTitle"/>
          </p:nvPr>
        </p:nvSpPr>
        <p:spPr/>
        <p:txBody>
          <a:bodyPr/>
          <a:lstStyle/>
          <a:p>
            <a:pPr eaLnBrk="1" hangingPunct="1">
              <a:defRPr/>
            </a:pPr>
            <a:r>
              <a:rPr lang="en-US" sz="6000" b="1" smtClean="0">
                <a:latin typeface="Imprint MT Shadow" pitchFamily="82" charset="0"/>
              </a:rPr>
              <a:t>PEER  MEDIATION</a:t>
            </a:r>
          </a:p>
        </p:txBody>
      </p:sp>
      <p:sp>
        <p:nvSpPr>
          <p:cNvPr id="4101" name="Rectangle 5"/>
          <p:cNvSpPr>
            <a:spLocks noGrp="1" noChangeArrowheads="1"/>
          </p:cNvSpPr>
          <p:nvPr>
            <p:ph type="subTitle" idx="1"/>
          </p:nvPr>
        </p:nvSpPr>
        <p:spPr>
          <a:xfrm>
            <a:off x="3429000" y="2085975"/>
            <a:ext cx="4572000" cy="885825"/>
          </a:xfrm>
        </p:spPr>
        <p:txBody>
          <a:bodyPr/>
          <a:lstStyle/>
          <a:p>
            <a:pPr eaLnBrk="1" hangingPunct="1"/>
            <a:r>
              <a:rPr lang="en-US" smtClean="0"/>
              <a:t>Win-Win Problem Solving</a:t>
            </a:r>
          </a:p>
          <a:p>
            <a:pPr eaLnBrk="1" hangingPunct="1"/>
            <a:r>
              <a:rPr lang="en-US" smtClean="0"/>
              <a:t>  For Students and Adults</a:t>
            </a:r>
          </a:p>
        </p:txBody>
      </p:sp>
      <p:pic>
        <p:nvPicPr>
          <p:cNvPr id="4103" name="Picture 7" descr="C:\WINDOWS\Profiles\aisbell\Application Data\Microsoft\Media Catalog\Downloaded Clips\cl0\AN01193_.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3505200"/>
            <a:ext cx="1401763" cy="170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100">
                                            <p:txEl>
                                              <p:pRg st="0" end="0"/>
                                            </p:txEl>
                                          </p:spTgt>
                                        </p:tgtEl>
                                        <p:attrNameLst>
                                          <p:attrName>style.visibility</p:attrName>
                                        </p:attrNameLst>
                                      </p:cBhvr>
                                      <p:to>
                                        <p:strVal val="visible"/>
                                      </p:to>
                                    </p:set>
                                    <p:animEffect transition="in" filter="wipe(left)">
                                      <p:cBhvr>
                                        <p:cTn id="7" dur="500"/>
                                        <p:tgtEl>
                                          <p:spTgt spid="4100">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8" fill="hold" nodeType="afterGroup">
                            <p:stCondLst>
                              <p:cond delay="500"/>
                            </p:stCondLst>
                            <p:childTnLst>
                              <p:par>
                                <p:cTn id="9" presetID="15" presetClass="entr" presetSubtype="0" fill="hold" grpId="0" nodeType="afterEffect">
                                  <p:stCondLst>
                                    <p:cond delay="2000"/>
                                  </p:stCondLst>
                                  <p:childTnLst>
                                    <p:set>
                                      <p:cBhvr>
                                        <p:cTn id="10" dur="1" fill="hold">
                                          <p:stCondLst>
                                            <p:cond delay="0"/>
                                          </p:stCondLst>
                                        </p:cTn>
                                        <p:tgtEl>
                                          <p:spTgt spid="4101">
                                            <p:txEl>
                                              <p:pRg st="0" end="0"/>
                                            </p:txEl>
                                          </p:spTgt>
                                        </p:tgtEl>
                                        <p:attrNameLst>
                                          <p:attrName>style.visibility</p:attrName>
                                        </p:attrNameLst>
                                      </p:cBhvr>
                                      <p:to>
                                        <p:strVal val="visible"/>
                                      </p:to>
                                    </p:set>
                                    <p:anim calcmode="lin" valueType="num">
                                      <p:cBhvr>
                                        <p:cTn id="11" dur="1000" fill="hold"/>
                                        <p:tgtEl>
                                          <p:spTgt spid="4101">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4101">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4101">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4" dur="1000" fill="hold"/>
                                        <p:tgtEl>
                                          <p:spTgt spid="4101">
                                            <p:txEl>
                                              <p:pRg st="0" end="0"/>
                                            </p:txEl>
                                          </p:spTgt>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9"/>
                                            </p:cond>
                                          </p:stCondLst>
                                          <p:endCondLst>
                                            <p:cond evt="onStopAudio" delay="0">
                                              <p:tgtEl>
                                                <p:sldTgt/>
                                              </p:tgtEl>
                                            </p:cond>
                                          </p:endCondLst>
                                        </p:cTn>
                                        <p:tgtEl>
                                          <p:sndTgt r:embed="rId4" name="chimes.wav"/>
                                        </p:tgtEl>
                                      </p:cMediaNode>
                                    </p:audio>
                                  </p:subTnLst>
                                </p:cTn>
                              </p:par>
                            </p:childTnLst>
                          </p:cTn>
                        </p:par>
                        <p:par>
                          <p:cTn id="15" fill="hold" nodeType="afterGroup">
                            <p:stCondLst>
                              <p:cond delay="3500"/>
                            </p:stCondLst>
                            <p:childTnLst>
                              <p:par>
                                <p:cTn id="16" presetID="15" presetClass="entr" presetSubtype="0" fill="hold" grpId="0" nodeType="afterEffect">
                                  <p:stCondLst>
                                    <p:cond delay="2000"/>
                                  </p:stCondLst>
                                  <p:childTnLst>
                                    <p:set>
                                      <p:cBhvr>
                                        <p:cTn id="17" dur="1" fill="hold">
                                          <p:stCondLst>
                                            <p:cond delay="0"/>
                                          </p:stCondLst>
                                        </p:cTn>
                                        <p:tgtEl>
                                          <p:spTgt spid="4101">
                                            <p:txEl>
                                              <p:pRg st="1" end="1"/>
                                            </p:txEl>
                                          </p:spTgt>
                                        </p:tgtEl>
                                        <p:attrNameLst>
                                          <p:attrName>style.visibility</p:attrName>
                                        </p:attrNameLst>
                                      </p:cBhvr>
                                      <p:to>
                                        <p:strVal val="visible"/>
                                      </p:to>
                                    </p:set>
                                    <p:anim calcmode="lin" valueType="num">
                                      <p:cBhvr>
                                        <p:cTn id="18" dur="1000" fill="hold"/>
                                        <p:tgtEl>
                                          <p:spTgt spid="4101">
                                            <p:txEl>
                                              <p:pRg st="1" end="1"/>
                                            </p:txEl>
                                          </p:spTgt>
                                        </p:tgtEl>
                                        <p:attrNameLst>
                                          <p:attrName>ppt_w</p:attrName>
                                        </p:attrNameLst>
                                      </p:cBhvr>
                                      <p:tavLst>
                                        <p:tav tm="0">
                                          <p:val>
                                            <p:fltVal val="0"/>
                                          </p:val>
                                        </p:tav>
                                        <p:tav tm="100000">
                                          <p:val>
                                            <p:strVal val="#ppt_w"/>
                                          </p:val>
                                        </p:tav>
                                      </p:tavLst>
                                    </p:anim>
                                    <p:anim calcmode="lin" valueType="num">
                                      <p:cBhvr>
                                        <p:cTn id="19" dur="1000" fill="hold"/>
                                        <p:tgtEl>
                                          <p:spTgt spid="4101">
                                            <p:txEl>
                                              <p:pRg st="1" end="1"/>
                                            </p:txEl>
                                          </p:spTgt>
                                        </p:tgtEl>
                                        <p:attrNameLst>
                                          <p:attrName>ppt_h</p:attrName>
                                        </p:attrNameLst>
                                      </p:cBhvr>
                                      <p:tavLst>
                                        <p:tav tm="0">
                                          <p:val>
                                            <p:fltVal val="0"/>
                                          </p:val>
                                        </p:tav>
                                        <p:tav tm="100000">
                                          <p:val>
                                            <p:strVal val="#ppt_h"/>
                                          </p:val>
                                        </p:tav>
                                      </p:tavLst>
                                    </p:anim>
                                    <p:anim calcmode="lin" valueType="num">
                                      <p:cBhvr>
                                        <p:cTn id="20" dur="1000" fill="hold"/>
                                        <p:tgtEl>
                                          <p:spTgt spid="4101">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21" dur="1000" fill="hold"/>
                                        <p:tgtEl>
                                          <p:spTgt spid="4101">
                                            <p:txEl>
                                              <p:pRg st="1" end="1"/>
                                            </p:txEl>
                                          </p:spTgt>
                                        </p:tgtEl>
                                        <p:attrNameLst>
                                          <p:attrName>ppt_y</p:attrName>
                                        </p:attrNameLst>
                                      </p:cBhvr>
                                      <p:tavLst>
                                        <p:tav tm="0" fmla="#ppt_y+(sin(-2*pi*(1-$))*-#ppt_x+cos(-2*pi*(1-$))*(1-#ppt_y))*(1-$)">
                                          <p:val>
                                            <p:fltVal val="0"/>
                                          </p:val>
                                        </p:tav>
                                        <p:tav tm="100000">
                                          <p:val>
                                            <p:fltVal val="1"/>
                                          </p:val>
                                        </p:tav>
                                      </p:tavLst>
                                    </p:anim>
                                  </p:childTnLst>
                                  <p:subTnLst>
                                    <p:audio>
                                      <p:cMediaNode>
                                        <p:cTn display="0" masterRel="sameClick">
                                          <p:stCondLst>
                                            <p:cond evt="begin" delay="0">
                                              <p:tn val="16"/>
                                            </p:cond>
                                          </p:stCondLst>
                                          <p:endCondLst>
                                            <p:cond evt="onStopAudio" delay="0">
                                              <p:tgtEl>
                                                <p:sldTgt/>
                                              </p:tgtEl>
                                            </p:cond>
                                          </p:endCondLst>
                                        </p:cTn>
                                        <p:tgtEl>
                                          <p:sndTgt r:embed="rId4" name="chimes.wav"/>
                                        </p:tgtEl>
                                      </p:cMediaNode>
                                    </p:audio>
                                  </p:subTnLst>
                                </p:cTn>
                              </p:par>
                            </p:childTnLst>
                          </p:cTn>
                        </p:par>
                        <p:par>
                          <p:cTn id="22" fill="hold" nodeType="afterGroup">
                            <p:stCondLst>
                              <p:cond delay="6500"/>
                            </p:stCondLst>
                            <p:childTnLst>
                              <p:par>
                                <p:cTn id="23" presetID="2" presetClass="entr" presetSubtype="3" fill="hold" nodeType="afterEffect">
                                  <p:stCondLst>
                                    <p:cond delay="2000"/>
                                  </p:stCondLst>
                                  <p:childTnLst>
                                    <p:set>
                                      <p:cBhvr>
                                        <p:cTn id="24" dur="1" fill="hold">
                                          <p:stCondLst>
                                            <p:cond delay="0"/>
                                          </p:stCondLst>
                                        </p:cTn>
                                        <p:tgtEl>
                                          <p:spTgt spid="4103"/>
                                        </p:tgtEl>
                                        <p:attrNameLst>
                                          <p:attrName>style.visibility</p:attrName>
                                        </p:attrNameLst>
                                      </p:cBhvr>
                                      <p:to>
                                        <p:strVal val="visible"/>
                                      </p:to>
                                    </p:set>
                                    <p:anim calcmode="lin" valueType="num">
                                      <p:cBhvr additive="base">
                                        <p:cTn id="25" dur="500" fill="hold"/>
                                        <p:tgtEl>
                                          <p:spTgt spid="4103"/>
                                        </p:tgtEl>
                                        <p:attrNameLst>
                                          <p:attrName>ppt_x</p:attrName>
                                        </p:attrNameLst>
                                      </p:cBhvr>
                                      <p:tavLst>
                                        <p:tav tm="0">
                                          <p:val>
                                            <p:strVal val="1+#ppt_w/2"/>
                                          </p:val>
                                        </p:tav>
                                        <p:tav tm="100000">
                                          <p:val>
                                            <p:strVal val="#ppt_x"/>
                                          </p:val>
                                        </p:tav>
                                      </p:tavLst>
                                    </p:anim>
                                    <p:anim calcmode="lin" valueType="num">
                                      <p:cBhvr additive="base">
                                        <p:cTn id="26" dur="500" fill="hold"/>
                                        <p:tgtEl>
                                          <p:spTgt spid="410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0" grpId="0" build="p" autoUpdateAnimBg="0"/>
      <p:bldP spid="4101" grpId="0" build="p" autoUpdateAnimBg="0" advAuto="200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082DA5FF-F60B-4E53-A78D-C2AF5D531C63}" type="datetime1">
              <a:rPr lang="en-US" sz="1400" smtClean="0"/>
              <a:pPr eaLnBrk="1" hangingPunct="1"/>
              <a:t>1/18/2019</a:t>
            </a:fld>
            <a:endParaRPr lang="en-US" sz="1400" smtClean="0"/>
          </a:p>
        </p:txBody>
      </p:sp>
      <p:sp>
        <p:nvSpPr>
          <p:cNvPr id="1638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7" name="Slide Number Placeholder 5"/>
          <p:cNvSpPr>
            <a:spLocks noGrp="1"/>
          </p:cNvSpPr>
          <p:nvPr>
            <p:ph type="sldNum" sz="quarter" idx="12"/>
          </p:nvPr>
        </p:nvSpPr>
        <p:spPr/>
        <p:txBody>
          <a:bodyPr/>
          <a:lstStyle/>
          <a:p>
            <a:pPr lvl="1">
              <a:defRPr/>
            </a:pPr>
            <a:fld id="{53DE622C-5318-41CF-BC18-567FA1764FF9}" type="slidenum">
              <a:rPr lang="en-US"/>
              <a:pPr lvl="1">
                <a:defRPr/>
              </a:pPr>
              <a:t>4</a:t>
            </a:fld>
            <a:endParaRPr lang="en-US">
              <a:latin typeface="Times New Roman" charset="0"/>
            </a:endParaRPr>
          </a:p>
        </p:txBody>
      </p:sp>
      <p:sp>
        <p:nvSpPr>
          <p:cNvPr id="7181" name="Rectangle 13"/>
          <p:cNvSpPr>
            <a:spLocks noGrp="1" noChangeArrowheads="1"/>
          </p:cNvSpPr>
          <p:nvPr>
            <p:ph type="title"/>
          </p:nvPr>
        </p:nvSpPr>
        <p:spPr>
          <a:xfrm>
            <a:off x="228600" y="609600"/>
            <a:ext cx="8915400" cy="1143000"/>
          </a:xfrm>
        </p:spPr>
        <p:txBody>
          <a:bodyPr/>
          <a:lstStyle/>
          <a:p>
            <a:pPr eaLnBrk="1" hangingPunct="1">
              <a:defRPr/>
            </a:pPr>
            <a:r>
              <a:rPr lang="en-US" smtClean="0"/>
              <a:t>BENEFITS OF PEER MEDIATION</a:t>
            </a:r>
          </a:p>
        </p:txBody>
      </p:sp>
      <p:sp>
        <p:nvSpPr>
          <p:cNvPr id="7182" name="Rectangle 14"/>
          <p:cNvSpPr>
            <a:spLocks noGrp="1" noChangeArrowheads="1"/>
          </p:cNvSpPr>
          <p:nvPr>
            <p:ph type="body" idx="1"/>
          </p:nvPr>
        </p:nvSpPr>
        <p:spPr>
          <a:xfrm>
            <a:off x="685800" y="1828800"/>
            <a:ext cx="7772400" cy="4267200"/>
          </a:xfrm>
        </p:spPr>
        <p:txBody>
          <a:bodyPr/>
          <a:lstStyle/>
          <a:p>
            <a:pPr eaLnBrk="1" hangingPunct="1">
              <a:lnSpc>
                <a:spcPct val="80000"/>
              </a:lnSpc>
            </a:pPr>
            <a:r>
              <a:rPr lang="en-US" sz="2800" smtClean="0"/>
              <a:t>Decreases number of discipline problems</a:t>
            </a:r>
          </a:p>
          <a:p>
            <a:pPr eaLnBrk="1" hangingPunct="1">
              <a:lnSpc>
                <a:spcPct val="80000"/>
              </a:lnSpc>
            </a:pPr>
            <a:r>
              <a:rPr lang="en-US" sz="2800" smtClean="0"/>
              <a:t>Reduces time spent on discipline </a:t>
            </a:r>
          </a:p>
          <a:p>
            <a:pPr eaLnBrk="1" hangingPunct="1">
              <a:lnSpc>
                <a:spcPct val="80000"/>
              </a:lnSpc>
            </a:pPr>
            <a:r>
              <a:rPr lang="en-US" sz="2800" smtClean="0"/>
              <a:t>Gives more time for teaching.</a:t>
            </a:r>
          </a:p>
          <a:p>
            <a:pPr eaLnBrk="1" hangingPunct="1">
              <a:lnSpc>
                <a:spcPct val="80000"/>
              </a:lnSpc>
            </a:pPr>
            <a:r>
              <a:rPr lang="en-US" sz="2800" smtClean="0"/>
              <a:t>Increased attendance due to decreased suspensions</a:t>
            </a:r>
          </a:p>
          <a:p>
            <a:pPr eaLnBrk="1" hangingPunct="1">
              <a:lnSpc>
                <a:spcPct val="80000"/>
              </a:lnSpc>
            </a:pPr>
            <a:r>
              <a:rPr lang="en-US" sz="2800" smtClean="0"/>
              <a:t>Builds self-esteem</a:t>
            </a:r>
          </a:p>
          <a:p>
            <a:pPr eaLnBrk="1" hangingPunct="1">
              <a:lnSpc>
                <a:spcPct val="80000"/>
              </a:lnSpc>
            </a:pPr>
            <a:r>
              <a:rPr lang="en-US" sz="2800" smtClean="0"/>
              <a:t>Builds skills for positive problem-solving</a:t>
            </a:r>
          </a:p>
          <a:p>
            <a:pPr eaLnBrk="1" hangingPunct="1">
              <a:lnSpc>
                <a:spcPct val="80000"/>
              </a:lnSpc>
            </a:pPr>
            <a:r>
              <a:rPr lang="en-US" sz="2800" smtClean="0"/>
              <a:t>Teaches positive communication</a:t>
            </a:r>
          </a:p>
          <a:p>
            <a:pPr eaLnBrk="1" hangingPunct="1">
              <a:lnSpc>
                <a:spcPct val="80000"/>
              </a:lnSpc>
            </a:pPr>
            <a:r>
              <a:rPr lang="en-US" sz="2800" smtClean="0"/>
              <a:t>Builds responsible, productive citizens</a:t>
            </a:r>
          </a:p>
          <a:p>
            <a:pPr eaLnBrk="1" hangingPunct="1">
              <a:lnSpc>
                <a:spcPct val="80000"/>
              </a:lnSpc>
            </a:pPr>
            <a:r>
              <a:rPr lang="en-US" sz="2800" smtClean="0"/>
              <a:t>Builds integrity and mutual respect</a:t>
            </a:r>
            <a:r>
              <a:rPr lang="en-US" sz="1800" smtClean="0"/>
              <a:t> </a:t>
            </a:r>
          </a:p>
          <a:p>
            <a:pPr eaLnBrk="1" hangingPunct="1">
              <a:lnSpc>
                <a:spcPct val="80000"/>
              </a:lnSpc>
            </a:pPr>
            <a:endParaRPr lang="en-US" sz="1800" smtClean="0"/>
          </a:p>
        </p:txBody>
      </p:sp>
      <p:pic>
        <p:nvPicPr>
          <p:cNvPr id="7183" name="Picture 15" descr="C:\WINDOWS\Profiles\aisbell\Application Data\Microsoft\Media Catalog\Downloaded Clips\cl5f\j0238166.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12000" y="4373563"/>
            <a:ext cx="2032000" cy="248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81"/>
                                        </p:tgtEl>
                                        <p:attrNameLst>
                                          <p:attrName>style.visibility</p:attrName>
                                        </p:attrNameLst>
                                      </p:cBhvr>
                                      <p:to>
                                        <p:strVal val="visible"/>
                                      </p:to>
                                    </p:set>
                                    <p:anim calcmode="lin" valueType="num">
                                      <p:cBhvr additive="base">
                                        <p:cTn id="7" dur="500" fill="hold"/>
                                        <p:tgtEl>
                                          <p:spTgt spid="7181"/>
                                        </p:tgtEl>
                                        <p:attrNameLst>
                                          <p:attrName>ppt_x</p:attrName>
                                        </p:attrNameLst>
                                      </p:cBhvr>
                                      <p:tavLst>
                                        <p:tav tm="0">
                                          <p:val>
                                            <p:strVal val="0-#ppt_w/2"/>
                                          </p:val>
                                        </p:tav>
                                        <p:tav tm="100000">
                                          <p:val>
                                            <p:strVal val="#ppt_x"/>
                                          </p:val>
                                        </p:tav>
                                      </p:tavLst>
                                    </p:anim>
                                    <p:anim calcmode="lin" valueType="num">
                                      <p:cBhvr additive="base">
                                        <p:cTn id="8" dur="500" fill="hold"/>
                                        <p:tgtEl>
                                          <p:spTgt spid="718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9" fill="hold" nodeType="afterGroup">
                            <p:stCondLst>
                              <p:cond delay="500"/>
                            </p:stCondLst>
                            <p:childTnLst>
                              <p:par>
                                <p:cTn id="10" presetID="2" presetClass="entr" presetSubtype="8" fill="hold" nodeType="afterEffect">
                                  <p:stCondLst>
                                    <p:cond delay="2000"/>
                                  </p:stCondLst>
                                  <p:childTnLst>
                                    <p:set>
                                      <p:cBhvr>
                                        <p:cTn id="11" dur="1" fill="hold">
                                          <p:stCondLst>
                                            <p:cond delay="0"/>
                                          </p:stCondLst>
                                        </p:cTn>
                                        <p:tgtEl>
                                          <p:spTgt spid="7183"/>
                                        </p:tgtEl>
                                        <p:attrNameLst>
                                          <p:attrName>style.visibility</p:attrName>
                                        </p:attrNameLst>
                                      </p:cBhvr>
                                      <p:to>
                                        <p:strVal val="visible"/>
                                      </p:to>
                                    </p:set>
                                    <p:anim calcmode="lin" valueType="num">
                                      <p:cBhvr additive="base">
                                        <p:cTn id="12" dur="500" fill="hold"/>
                                        <p:tgtEl>
                                          <p:spTgt spid="7183"/>
                                        </p:tgtEl>
                                        <p:attrNameLst>
                                          <p:attrName>ppt_x</p:attrName>
                                        </p:attrNameLst>
                                      </p:cBhvr>
                                      <p:tavLst>
                                        <p:tav tm="0">
                                          <p:val>
                                            <p:strVal val="0-#ppt_w/2"/>
                                          </p:val>
                                        </p:tav>
                                        <p:tav tm="100000">
                                          <p:val>
                                            <p:strVal val="#ppt_x"/>
                                          </p:val>
                                        </p:tav>
                                      </p:tavLst>
                                    </p:anim>
                                    <p:anim calcmode="lin" valueType="num">
                                      <p:cBhvr additive="base">
                                        <p:cTn id="13" dur="500" fill="hold"/>
                                        <p:tgtEl>
                                          <p:spTgt spid="718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chimes.wav"/>
                                        </p:tgtEl>
                                      </p:cMediaNode>
                                    </p:audio>
                                  </p:subTnLst>
                                </p:cTn>
                              </p:par>
                            </p:childTnLst>
                          </p:cTn>
                        </p:par>
                        <p:par>
                          <p:cTn id="14" fill="hold" nodeType="afterGroup">
                            <p:stCondLst>
                              <p:cond delay="3000"/>
                            </p:stCondLst>
                            <p:childTnLst>
                              <p:par>
                                <p:cTn id="15" presetID="2" presetClass="entr" presetSubtype="8" fill="hold" grpId="0" nodeType="afterEffect">
                                  <p:stCondLst>
                                    <p:cond delay="2000"/>
                                  </p:stCondLst>
                                  <p:childTnLst>
                                    <p:set>
                                      <p:cBhvr>
                                        <p:cTn id="16" dur="1" fill="hold">
                                          <p:stCondLst>
                                            <p:cond delay="0"/>
                                          </p:stCondLst>
                                        </p:cTn>
                                        <p:tgtEl>
                                          <p:spTgt spid="7182">
                                            <p:txEl>
                                              <p:pRg st="0" end="0"/>
                                            </p:txEl>
                                          </p:spTgt>
                                        </p:tgtEl>
                                        <p:attrNameLst>
                                          <p:attrName>style.visibility</p:attrName>
                                        </p:attrNameLst>
                                      </p:cBhvr>
                                      <p:to>
                                        <p:strVal val="visible"/>
                                      </p:to>
                                    </p:set>
                                    <p:anim calcmode="lin" valueType="num">
                                      <p:cBhvr additive="base">
                                        <p:cTn id="17" dur="500" fill="hold"/>
                                        <p:tgtEl>
                                          <p:spTgt spid="7182">
                                            <p:txEl>
                                              <p:pRg st="0" end="0"/>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7182">
                                            <p:txEl>
                                              <p:pRg st="0" end="0"/>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5500"/>
                            </p:stCondLst>
                            <p:childTnLst>
                              <p:par>
                                <p:cTn id="20" presetID="2" presetClass="entr" presetSubtype="8" fill="hold" grpId="0" nodeType="afterEffect">
                                  <p:stCondLst>
                                    <p:cond delay="2000"/>
                                  </p:stCondLst>
                                  <p:childTnLst>
                                    <p:set>
                                      <p:cBhvr>
                                        <p:cTn id="21" dur="1" fill="hold">
                                          <p:stCondLst>
                                            <p:cond delay="0"/>
                                          </p:stCondLst>
                                        </p:cTn>
                                        <p:tgtEl>
                                          <p:spTgt spid="7182">
                                            <p:txEl>
                                              <p:pRg st="1" end="1"/>
                                            </p:txEl>
                                          </p:spTgt>
                                        </p:tgtEl>
                                        <p:attrNameLst>
                                          <p:attrName>style.visibility</p:attrName>
                                        </p:attrNameLst>
                                      </p:cBhvr>
                                      <p:to>
                                        <p:strVal val="visible"/>
                                      </p:to>
                                    </p:set>
                                    <p:anim calcmode="lin" valueType="num">
                                      <p:cBhvr additive="base">
                                        <p:cTn id="22" dur="500" fill="hold"/>
                                        <p:tgtEl>
                                          <p:spTgt spid="7182">
                                            <p:txEl>
                                              <p:pRg st="1" end="1"/>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7182">
                                            <p:txEl>
                                              <p:pRg st="1" end="1"/>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8000"/>
                            </p:stCondLst>
                            <p:childTnLst>
                              <p:par>
                                <p:cTn id="25" presetID="2" presetClass="entr" presetSubtype="8" fill="hold" grpId="0" nodeType="afterEffect">
                                  <p:stCondLst>
                                    <p:cond delay="2000"/>
                                  </p:stCondLst>
                                  <p:childTnLst>
                                    <p:set>
                                      <p:cBhvr>
                                        <p:cTn id="26" dur="1" fill="hold">
                                          <p:stCondLst>
                                            <p:cond delay="0"/>
                                          </p:stCondLst>
                                        </p:cTn>
                                        <p:tgtEl>
                                          <p:spTgt spid="7182">
                                            <p:txEl>
                                              <p:pRg st="2" end="2"/>
                                            </p:txEl>
                                          </p:spTgt>
                                        </p:tgtEl>
                                        <p:attrNameLst>
                                          <p:attrName>style.visibility</p:attrName>
                                        </p:attrNameLst>
                                      </p:cBhvr>
                                      <p:to>
                                        <p:strVal val="visible"/>
                                      </p:to>
                                    </p:set>
                                    <p:anim calcmode="lin" valueType="num">
                                      <p:cBhvr additive="base">
                                        <p:cTn id="27" dur="500" fill="hold"/>
                                        <p:tgtEl>
                                          <p:spTgt spid="7182">
                                            <p:txEl>
                                              <p:pRg st="2" end="2"/>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182">
                                            <p:txEl>
                                              <p:pRg st="2" end="2"/>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0500"/>
                            </p:stCondLst>
                            <p:childTnLst>
                              <p:par>
                                <p:cTn id="30" presetID="2" presetClass="entr" presetSubtype="8" fill="hold" grpId="0" nodeType="afterEffect">
                                  <p:stCondLst>
                                    <p:cond delay="2000"/>
                                  </p:stCondLst>
                                  <p:childTnLst>
                                    <p:set>
                                      <p:cBhvr>
                                        <p:cTn id="31" dur="1" fill="hold">
                                          <p:stCondLst>
                                            <p:cond delay="0"/>
                                          </p:stCondLst>
                                        </p:cTn>
                                        <p:tgtEl>
                                          <p:spTgt spid="7182">
                                            <p:txEl>
                                              <p:pRg st="3" end="3"/>
                                            </p:txEl>
                                          </p:spTgt>
                                        </p:tgtEl>
                                        <p:attrNameLst>
                                          <p:attrName>style.visibility</p:attrName>
                                        </p:attrNameLst>
                                      </p:cBhvr>
                                      <p:to>
                                        <p:strVal val="visible"/>
                                      </p:to>
                                    </p:set>
                                    <p:anim calcmode="lin" valueType="num">
                                      <p:cBhvr additive="base">
                                        <p:cTn id="32" dur="500" fill="hold"/>
                                        <p:tgtEl>
                                          <p:spTgt spid="7182">
                                            <p:txEl>
                                              <p:pRg st="3" end="3"/>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7182">
                                            <p:txEl>
                                              <p:pRg st="3" end="3"/>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13000"/>
                            </p:stCondLst>
                            <p:childTnLst>
                              <p:par>
                                <p:cTn id="35" presetID="2" presetClass="entr" presetSubtype="8" fill="hold" grpId="0" nodeType="afterEffect">
                                  <p:stCondLst>
                                    <p:cond delay="2000"/>
                                  </p:stCondLst>
                                  <p:childTnLst>
                                    <p:set>
                                      <p:cBhvr>
                                        <p:cTn id="36" dur="1" fill="hold">
                                          <p:stCondLst>
                                            <p:cond delay="0"/>
                                          </p:stCondLst>
                                        </p:cTn>
                                        <p:tgtEl>
                                          <p:spTgt spid="7182">
                                            <p:txEl>
                                              <p:pRg st="4" end="4"/>
                                            </p:txEl>
                                          </p:spTgt>
                                        </p:tgtEl>
                                        <p:attrNameLst>
                                          <p:attrName>style.visibility</p:attrName>
                                        </p:attrNameLst>
                                      </p:cBhvr>
                                      <p:to>
                                        <p:strVal val="visible"/>
                                      </p:to>
                                    </p:set>
                                    <p:anim calcmode="lin" valueType="num">
                                      <p:cBhvr additive="base">
                                        <p:cTn id="37" dur="500" fill="hold"/>
                                        <p:tgtEl>
                                          <p:spTgt spid="7182">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182">
                                            <p:txEl>
                                              <p:pRg st="4" end="4"/>
                                            </p:txEl>
                                          </p:spTgt>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15500"/>
                            </p:stCondLst>
                            <p:childTnLst>
                              <p:par>
                                <p:cTn id="40" presetID="2" presetClass="entr" presetSubtype="8" fill="hold" grpId="0" nodeType="afterEffect">
                                  <p:stCondLst>
                                    <p:cond delay="2000"/>
                                  </p:stCondLst>
                                  <p:childTnLst>
                                    <p:set>
                                      <p:cBhvr>
                                        <p:cTn id="41" dur="1" fill="hold">
                                          <p:stCondLst>
                                            <p:cond delay="0"/>
                                          </p:stCondLst>
                                        </p:cTn>
                                        <p:tgtEl>
                                          <p:spTgt spid="7182">
                                            <p:txEl>
                                              <p:pRg st="5" end="5"/>
                                            </p:txEl>
                                          </p:spTgt>
                                        </p:tgtEl>
                                        <p:attrNameLst>
                                          <p:attrName>style.visibility</p:attrName>
                                        </p:attrNameLst>
                                      </p:cBhvr>
                                      <p:to>
                                        <p:strVal val="visible"/>
                                      </p:to>
                                    </p:set>
                                    <p:anim calcmode="lin" valueType="num">
                                      <p:cBhvr additive="base">
                                        <p:cTn id="42" dur="500" fill="hold"/>
                                        <p:tgtEl>
                                          <p:spTgt spid="7182">
                                            <p:txEl>
                                              <p:pRg st="5" end="5"/>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7182">
                                            <p:txEl>
                                              <p:pRg st="5" end="5"/>
                                            </p:txEl>
                                          </p:spTgt>
                                        </p:tgtEl>
                                        <p:attrNameLst>
                                          <p:attrName>ppt_y</p:attrName>
                                        </p:attrNameLst>
                                      </p:cBhvr>
                                      <p:tavLst>
                                        <p:tav tm="0">
                                          <p:val>
                                            <p:strVal val="#ppt_y"/>
                                          </p:val>
                                        </p:tav>
                                        <p:tav tm="100000">
                                          <p:val>
                                            <p:strVal val="#ppt_y"/>
                                          </p:val>
                                        </p:tav>
                                      </p:tavLst>
                                    </p:anim>
                                  </p:childTnLst>
                                </p:cTn>
                              </p:par>
                            </p:childTnLst>
                          </p:cTn>
                        </p:par>
                        <p:par>
                          <p:cTn id="44" fill="hold" nodeType="afterGroup">
                            <p:stCondLst>
                              <p:cond delay="18000"/>
                            </p:stCondLst>
                            <p:childTnLst>
                              <p:par>
                                <p:cTn id="45" presetID="2" presetClass="entr" presetSubtype="8" fill="hold" grpId="0" nodeType="afterEffect">
                                  <p:stCondLst>
                                    <p:cond delay="2000"/>
                                  </p:stCondLst>
                                  <p:childTnLst>
                                    <p:set>
                                      <p:cBhvr>
                                        <p:cTn id="46" dur="1" fill="hold">
                                          <p:stCondLst>
                                            <p:cond delay="0"/>
                                          </p:stCondLst>
                                        </p:cTn>
                                        <p:tgtEl>
                                          <p:spTgt spid="7182">
                                            <p:txEl>
                                              <p:pRg st="6" end="6"/>
                                            </p:txEl>
                                          </p:spTgt>
                                        </p:tgtEl>
                                        <p:attrNameLst>
                                          <p:attrName>style.visibility</p:attrName>
                                        </p:attrNameLst>
                                      </p:cBhvr>
                                      <p:to>
                                        <p:strVal val="visible"/>
                                      </p:to>
                                    </p:set>
                                    <p:anim calcmode="lin" valueType="num">
                                      <p:cBhvr additive="base">
                                        <p:cTn id="47" dur="500" fill="hold"/>
                                        <p:tgtEl>
                                          <p:spTgt spid="7182">
                                            <p:txEl>
                                              <p:pRg st="6" end="6"/>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7182">
                                            <p:txEl>
                                              <p:pRg st="6" end="6"/>
                                            </p:txEl>
                                          </p:spTgt>
                                        </p:tgtEl>
                                        <p:attrNameLst>
                                          <p:attrName>ppt_y</p:attrName>
                                        </p:attrNameLst>
                                      </p:cBhvr>
                                      <p:tavLst>
                                        <p:tav tm="0">
                                          <p:val>
                                            <p:strVal val="#ppt_y"/>
                                          </p:val>
                                        </p:tav>
                                        <p:tav tm="100000">
                                          <p:val>
                                            <p:strVal val="#ppt_y"/>
                                          </p:val>
                                        </p:tav>
                                      </p:tavLst>
                                    </p:anim>
                                  </p:childTnLst>
                                </p:cTn>
                              </p:par>
                            </p:childTnLst>
                          </p:cTn>
                        </p:par>
                        <p:par>
                          <p:cTn id="49" fill="hold" nodeType="afterGroup">
                            <p:stCondLst>
                              <p:cond delay="20500"/>
                            </p:stCondLst>
                            <p:childTnLst>
                              <p:par>
                                <p:cTn id="50" presetID="2" presetClass="entr" presetSubtype="8" fill="hold" grpId="0" nodeType="afterEffect">
                                  <p:stCondLst>
                                    <p:cond delay="2000"/>
                                  </p:stCondLst>
                                  <p:childTnLst>
                                    <p:set>
                                      <p:cBhvr>
                                        <p:cTn id="51" dur="1" fill="hold">
                                          <p:stCondLst>
                                            <p:cond delay="0"/>
                                          </p:stCondLst>
                                        </p:cTn>
                                        <p:tgtEl>
                                          <p:spTgt spid="7182">
                                            <p:txEl>
                                              <p:pRg st="7" end="7"/>
                                            </p:txEl>
                                          </p:spTgt>
                                        </p:tgtEl>
                                        <p:attrNameLst>
                                          <p:attrName>style.visibility</p:attrName>
                                        </p:attrNameLst>
                                      </p:cBhvr>
                                      <p:to>
                                        <p:strVal val="visible"/>
                                      </p:to>
                                    </p:set>
                                    <p:anim calcmode="lin" valueType="num">
                                      <p:cBhvr additive="base">
                                        <p:cTn id="52" dur="500" fill="hold"/>
                                        <p:tgtEl>
                                          <p:spTgt spid="7182">
                                            <p:txEl>
                                              <p:pRg st="7" end="7"/>
                                            </p:txEl>
                                          </p:spTgt>
                                        </p:tgtEl>
                                        <p:attrNameLst>
                                          <p:attrName>ppt_x</p:attrName>
                                        </p:attrNameLst>
                                      </p:cBhvr>
                                      <p:tavLst>
                                        <p:tav tm="0">
                                          <p:val>
                                            <p:strVal val="0-#ppt_w/2"/>
                                          </p:val>
                                        </p:tav>
                                        <p:tav tm="100000">
                                          <p:val>
                                            <p:strVal val="#ppt_x"/>
                                          </p:val>
                                        </p:tav>
                                      </p:tavLst>
                                    </p:anim>
                                    <p:anim calcmode="lin" valueType="num">
                                      <p:cBhvr additive="base">
                                        <p:cTn id="53" dur="500" fill="hold"/>
                                        <p:tgtEl>
                                          <p:spTgt spid="7182">
                                            <p:txEl>
                                              <p:pRg st="7" end="7"/>
                                            </p:txEl>
                                          </p:spTgt>
                                        </p:tgtEl>
                                        <p:attrNameLst>
                                          <p:attrName>ppt_y</p:attrName>
                                        </p:attrNameLst>
                                      </p:cBhvr>
                                      <p:tavLst>
                                        <p:tav tm="0">
                                          <p:val>
                                            <p:strVal val="#ppt_y"/>
                                          </p:val>
                                        </p:tav>
                                        <p:tav tm="100000">
                                          <p:val>
                                            <p:strVal val="#ppt_y"/>
                                          </p:val>
                                        </p:tav>
                                      </p:tavLst>
                                    </p:anim>
                                  </p:childTnLst>
                                </p:cTn>
                              </p:par>
                            </p:childTnLst>
                          </p:cTn>
                        </p:par>
                        <p:par>
                          <p:cTn id="54" fill="hold" nodeType="afterGroup">
                            <p:stCondLst>
                              <p:cond delay="23000"/>
                            </p:stCondLst>
                            <p:childTnLst>
                              <p:par>
                                <p:cTn id="55" presetID="2" presetClass="entr" presetSubtype="8" fill="hold" grpId="0" nodeType="afterEffect">
                                  <p:stCondLst>
                                    <p:cond delay="2000"/>
                                  </p:stCondLst>
                                  <p:childTnLst>
                                    <p:set>
                                      <p:cBhvr>
                                        <p:cTn id="56" dur="1" fill="hold">
                                          <p:stCondLst>
                                            <p:cond delay="0"/>
                                          </p:stCondLst>
                                        </p:cTn>
                                        <p:tgtEl>
                                          <p:spTgt spid="7182">
                                            <p:txEl>
                                              <p:pRg st="8" end="8"/>
                                            </p:txEl>
                                          </p:spTgt>
                                        </p:tgtEl>
                                        <p:attrNameLst>
                                          <p:attrName>style.visibility</p:attrName>
                                        </p:attrNameLst>
                                      </p:cBhvr>
                                      <p:to>
                                        <p:strVal val="visible"/>
                                      </p:to>
                                    </p:set>
                                    <p:anim calcmode="lin" valueType="num">
                                      <p:cBhvr additive="base">
                                        <p:cTn id="57" dur="500" fill="hold"/>
                                        <p:tgtEl>
                                          <p:spTgt spid="7182">
                                            <p:txEl>
                                              <p:pRg st="8" end="8"/>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7182">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1" grpId="0" autoUpdateAnimBg="0"/>
      <p:bldP spid="7182" grpId="0" build="p" autoUpdateAnimBg="0" advAuto="200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7B3619BD-A53D-4937-B6BB-3CBA6A450B9C}" type="datetime1">
              <a:rPr lang="en-US" sz="1400" smtClean="0"/>
              <a:pPr eaLnBrk="1" hangingPunct="1"/>
              <a:t>1/18/2019</a:t>
            </a:fld>
            <a:endParaRPr lang="en-US" sz="1400" smtClean="0"/>
          </a:p>
        </p:txBody>
      </p:sp>
      <p:sp>
        <p:nvSpPr>
          <p:cNvPr id="1741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7" name="Slide Number Placeholder 5"/>
          <p:cNvSpPr>
            <a:spLocks noGrp="1"/>
          </p:cNvSpPr>
          <p:nvPr>
            <p:ph type="sldNum" sz="quarter" idx="12"/>
          </p:nvPr>
        </p:nvSpPr>
        <p:spPr/>
        <p:txBody>
          <a:bodyPr/>
          <a:lstStyle/>
          <a:p>
            <a:pPr lvl="1">
              <a:defRPr/>
            </a:pPr>
            <a:fld id="{BA70D94D-BDE5-4173-92AD-30C87C9CA48D}" type="slidenum">
              <a:rPr lang="en-US"/>
              <a:pPr lvl="1">
                <a:defRPr/>
              </a:pPr>
              <a:t>5</a:t>
            </a:fld>
            <a:endParaRPr lang="en-US">
              <a:latin typeface="Times New Roman" charset="0"/>
            </a:endParaRPr>
          </a:p>
        </p:txBody>
      </p:sp>
      <p:sp>
        <p:nvSpPr>
          <p:cNvPr id="5124" name="Rectangle 4"/>
          <p:cNvSpPr>
            <a:spLocks noGrp="1" noChangeArrowheads="1"/>
          </p:cNvSpPr>
          <p:nvPr>
            <p:ph type="title"/>
          </p:nvPr>
        </p:nvSpPr>
        <p:spPr>
          <a:xfrm>
            <a:off x="682625" y="609600"/>
            <a:ext cx="6632575" cy="1143000"/>
          </a:xfrm>
        </p:spPr>
        <p:txBody>
          <a:bodyPr/>
          <a:lstStyle/>
          <a:p>
            <a:pPr eaLnBrk="1" hangingPunct="1">
              <a:defRPr/>
            </a:pPr>
            <a:r>
              <a:rPr lang="en-US" smtClean="0"/>
              <a:t>HOW PEER MEDIATION</a:t>
            </a:r>
            <a:br>
              <a:rPr lang="en-US" smtClean="0"/>
            </a:br>
            <a:r>
              <a:rPr lang="en-US" smtClean="0"/>
              <a:t>              WORKS              </a:t>
            </a:r>
          </a:p>
        </p:txBody>
      </p:sp>
      <p:sp>
        <p:nvSpPr>
          <p:cNvPr id="5125" name="Rectangle 5"/>
          <p:cNvSpPr>
            <a:spLocks noGrp="1" noChangeArrowheads="1"/>
          </p:cNvSpPr>
          <p:nvPr>
            <p:ph type="body" idx="1"/>
          </p:nvPr>
        </p:nvSpPr>
        <p:spPr>
          <a:xfrm>
            <a:off x="682625" y="1981200"/>
            <a:ext cx="7772400" cy="4419600"/>
          </a:xfrm>
        </p:spPr>
        <p:txBody>
          <a:bodyPr/>
          <a:lstStyle/>
          <a:p>
            <a:pPr eaLnBrk="1" hangingPunct="1">
              <a:lnSpc>
                <a:spcPct val="80000"/>
              </a:lnSpc>
            </a:pPr>
            <a:r>
              <a:rPr lang="en-US" smtClean="0"/>
              <a:t>Peer mediation teaches students to solve their problems without fighting.</a:t>
            </a:r>
          </a:p>
          <a:p>
            <a:pPr eaLnBrk="1" hangingPunct="1">
              <a:lnSpc>
                <a:spcPct val="80000"/>
              </a:lnSpc>
            </a:pPr>
            <a:r>
              <a:rPr lang="en-US" smtClean="0"/>
              <a:t>20-25 students from each school level are trained to be mediators and mediate disputes between fellow students.</a:t>
            </a:r>
          </a:p>
          <a:p>
            <a:pPr eaLnBrk="1" hangingPunct="1">
              <a:lnSpc>
                <a:spcPct val="80000"/>
              </a:lnSpc>
            </a:pPr>
            <a:r>
              <a:rPr lang="en-US" smtClean="0"/>
              <a:t>Mediators allow parties to vent anger.</a:t>
            </a:r>
          </a:p>
          <a:p>
            <a:pPr eaLnBrk="1" hangingPunct="1">
              <a:lnSpc>
                <a:spcPct val="80000"/>
              </a:lnSpc>
            </a:pPr>
            <a:r>
              <a:rPr lang="en-US" smtClean="0"/>
              <a:t>Mediators ask questions about the situation.</a:t>
            </a:r>
          </a:p>
          <a:p>
            <a:pPr eaLnBrk="1" hangingPunct="1">
              <a:lnSpc>
                <a:spcPct val="80000"/>
              </a:lnSpc>
            </a:pPr>
            <a:r>
              <a:rPr lang="en-US" smtClean="0"/>
              <a:t>Mediators identify issues and feelings.</a:t>
            </a:r>
          </a:p>
        </p:txBody>
      </p:sp>
      <p:pic>
        <p:nvPicPr>
          <p:cNvPr id="5126" name="Picture 6" descr="C:\WINDOWS\Profiles\aisbell\Application Data\Microsoft\Media Catalog\Downloaded Clips\cl2\BD06990_.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35838" y="381000"/>
            <a:ext cx="1808162" cy="153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2000"/>
                                  </p:stCondLst>
                                  <p:childTnLst>
                                    <p:set>
                                      <p:cBhvr>
                                        <p:cTn id="6" dur="1" fill="hold">
                                          <p:stCondLst>
                                            <p:cond delay="0"/>
                                          </p:stCondLst>
                                        </p:cTn>
                                        <p:tgtEl>
                                          <p:spTgt spid="5124"/>
                                        </p:tgtEl>
                                        <p:attrNameLst>
                                          <p:attrName>style.visibility</p:attrName>
                                        </p:attrNameLst>
                                      </p:cBhvr>
                                      <p:to>
                                        <p:strVal val="visible"/>
                                      </p:to>
                                    </p:set>
                                    <p:anim calcmode="lin" valueType="num">
                                      <p:cBhvr additive="base">
                                        <p:cTn id="7" dur="500" fill="hold"/>
                                        <p:tgtEl>
                                          <p:spTgt spid="5124"/>
                                        </p:tgtEl>
                                        <p:attrNameLst>
                                          <p:attrName>ppt_x</p:attrName>
                                        </p:attrNameLst>
                                      </p:cBhvr>
                                      <p:tavLst>
                                        <p:tav tm="0">
                                          <p:val>
                                            <p:strVal val="0-#ppt_w/2"/>
                                          </p:val>
                                        </p:tav>
                                        <p:tav tm="100000">
                                          <p:val>
                                            <p:strVal val="#ppt_x"/>
                                          </p:val>
                                        </p:tav>
                                      </p:tavLst>
                                    </p:anim>
                                    <p:anim calcmode="lin" valueType="num">
                                      <p:cBhvr additive="base">
                                        <p:cTn id="8" dur="500" fill="hold"/>
                                        <p:tgtEl>
                                          <p:spTgt spid="512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9" fill="hold" nodeType="afterGroup">
                            <p:stCondLst>
                              <p:cond delay="2500"/>
                            </p:stCondLst>
                            <p:childTnLst>
                              <p:par>
                                <p:cTn id="10" presetID="2" presetClass="entr" presetSubtype="8" fill="hold" nodeType="afterEffect">
                                  <p:stCondLst>
                                    <p:cond delay="3000"/>
                                  </p:stCondLst>
                                  <p:childTnLst>
                                    <p:set>
                                      <p:cBhvr>
                                        <p:cTn id="11" dur="1" fill="hold">
                                          <p:stCondLst>
                                            <p:cond delay="0"/>
                                          </p:stCondLst>
                                        </p:cTn>
                                        <p:tgtEl>
                                          <p:spTgt spid="5126"/>
                                        </p:tgtEl>
                                        <p:attrNameLst>
                                          <p:attrName>style.visibility</p:attrName>
                                        </p:attrNameLst>
                                      </p:cBhvr>
                                      <p:to>
                                        <p:strVal val="visible"/>
                                      </p:to>
                                    </p:set>
                                    <p:anim calcmode="lin" valueType="num">
                                      <p:cBhvr additive="base">
                                        <p:cTn id="12" dur="500" fill="hold"/>
                                        <p:tgtEl>
                                          <p:spTgt spid="5126"/>
                                        </p:tgtEl>
                                        <p:attrNameLst>
                                          <p:attrName>ppt_x</p:attrName>
                                        </p:attrNameLst>
                                      </p:cBhvr>
                                      <p:tavLst>
                                        <p:tav tm="0">
                                          <p:val>
                                            <p:strVal val="0-#ppt_w/2"/>
                                          </p:val>
                                        </p:tav>
                                        <p:tav tm="100000">
                                          <p:val>
                                            <p:strVal val="#ppt_x"/>
                                          </p:val>
                                        </p:tav>
                                      </p:tavLst>
                                    </p:anim>
                                    <p:anim calcmode="lin" valueType="num">
                                      <p:cBhvr additive="base">
                                        <p:cTn id="13" dur="500" fill="hold"/>
                                        <p:tgtEl>
                                          <p:spTgt spid="512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chimes.wav"/>
                                        </p:tgtEl>
                                      </p:cMediaNode>
                                    </p:audio>
                                  </p:subTnLst>
                                </p:cTn>
                              </p:par>
                            </p:childTnLst>
                          </p:cTn>
                        </p:par>
                        <p:par>
                          <p:cTn id="14" fill="hold" nodeType="afterGroup">
                            <p:stCondLst>
                              <p:cond delay="6000"/>
                            </p:stCondLst>
                            <p:childTnLst>
                              <p:par>
                                <p:cTn id="15" presetID="2" presetClass="entr" presetSubtype="8" fill="hold" grpId="0" nodeType="afterEffect">
                                  <p:stCondLst>
                                    <p:cond delay="3000"/>
                                  </p:stCondLst>
                                  <p:childTnLst>
                                    <p:set>
                                      <p:cBhvr>
                                        <p:cTn id="16" dur="1" fill="hold">
                                          <p:stCondLst>
                                            <p:cond delay="0"/>
                                          </p:stCondLst>
                                        </p:cTn>
                                        <p:tgtEl>
                                          <p:spTgt spid="5125">
                                            <p:txEl>
                                              <p:pRg st="0" end="0"/>
                                            </p:txEl>
                                          </p:spTgt>
                                        </p:tgtEl>
                                        <p:attrNameLst>
                                          <p:attrName>style.visibility</p:attrName>
                                        </p:attrNameLst>
                                      </p:cBhvr>
                                      <p:to>
                                        <p:strVal val="visible"/>
                                      </p:to>
                                    </p:set>
                                    <p:anim calcmode="lin" valueType="num">
                                      <p:cBhvr additive="base">
                                        <p:cTn id="17" dur="500" fill="hold"/>
                                        <p:tgtEl>
                                          <p:spTgt spid="5125">
                                            <p:txEl>
                                              <p:pRg st="0" end="0"/>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125">
                                            <p:txEl>
                                              <p:pRg st="0" end="0"/>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9500"/>
                            </p:stCondLst>
                            <p:childTnLst>
                              <p:par>
                                <p:cTn id="20" presetID="2" presetClass="entr" presetSubtype="8" fill="hold" grpId="0" nodeType="afterEffect">
                                  <p:stCondLst>
                                    <p:cond delay="3000"/>
                                  </p:stCondLst>
                                  <p:childTnLst>
                                    <p:set>
                                      <p:cBhvr>
                                        <p:cTn id="21" dur="1" fill="hold">
                                          <p:stCondLst>
                                            <p:cond delay="0"/>
                                          </p:stCondLst>
                                        </p:cTn>
                                        <p:tgtEl>
                                          <p:spTgt spid="5125">
                                            <p:txEl>
                                              <p:pRg st="1" end="1"/>
                                            </p:txEl>
                                          </p:spTgt>
                                        </p:tgtEl>
                                        <p:attrNameLst>
                                          <p:attrName>style.visibility</p:attrName>
                                        </p:attrNameLst>
                                      </p:cBhvr>
                                      <p:to>
                                        <p:strVal val="visible"/>
                                      </p:to>
                                    </p:set>
                                    <p:anim calcmode="lin" valueType="num">
                                      <p:cBhvr additive="base">
                                        <p:cTn id="22" dur="500" fill="hold"/>
                                        <p:tgtEl>
                                          <p:spTgt spid="5125">
                                            <p:txEl>
                                              <p:pRg st="1" end="1"/>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5125">
                                            <p:txEl>
                                              <p:pRg st="1" end="1"/>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13000"/>
                            </p:stCondLst>
                            <p:childTnLst>
                              <p:par>
                                <p:cTn id="25" presetID="2" presetClass="entr" presetSubtype="8" fill="hold" grpId="0" nodeType="afterEffect">
                                  <p:stCondLst>
                                    <p:cond delay="3000"/>
                                  </p:stCondLst>
                                  <p:childTnLst>
                                    <p:set>
                                      <p:cBhvr>
                                        <p:cTn id="26" dur="1" fill="hold">
                                          <p:stCondLst>
                                            <p:cond delay="0"/>
                                          </p:stCondLst>
                                        </p:cTn>
                                        <p:tgtEl>
                                          <p:spTgt spid="5125">
                                            <p:txEl>
                                              <p:pRg st="2" end="2"/>
                                            </p:txEl>
                                          </p:spTgt>
                                        </p:tgtEl>
                                        <p:attrNameLst>
                                          <p:attrName>style.visibility</p:attrName>
                                        </p:attrNameLst>
                                      </p:cBhvr>
                                      <p:to>
                                        <p:strVal val="visible"/>
                                      </p:to>
                                    </p:set>
                                    <p:anim calcmode="lin" valueType="num">
                                      <p:cBhvr additive="base">
                                        <p:cTn id="27" dur="500" fill="hold"/>
                                        <p:tgtEl>
                                          <p:spTgt spid="5125">
                                            <p:txEl>
                                              <p:pRg st="2" end="2"/>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5125">
                                            <p:txEl>
                                              <p:pRg st="2" end="2"/>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6500"/>
                            </p:stCondLst>
                            <p:childTnLst>
                              <p:par>
                                <p:cTn id="30" presetID="2" presetClass="entr" presetSubtype="8" fill="hold" grpId="0" nodeType="afterEffect">
                                  <p:stCondLst>
                                    <p:cond delay="3000"/>
                                  </p:stCondLst>
                                  <p:childTnLst>
                                    <p:set>
                                      <p:cBhvr>
                                        <p:cTn id="31" dur="1" fill="hold">
                                          <p:stCondLst>
                                            <p:cond delay="0"/>
                                          </p:stCondLst>
                                        </p:cTn>
                                        <p:tgtEl>
                                          <p:spTgt spid="5125">
                                            <p:txEl>
                                              <p:pRg st="3" end="3"/>
                                            </p:txEl>
                                          </p:spTgt>
                                        </p:tgtEl>
                                        <p:attrNameLst>
                                          <p:attrName>style.visibility</p:attrName>
                                        </p:attrNameLst>
                                      </p:cBhvr>
                                      <p:to>
                                        <p:strVal val="visible"/>
                                      </p:to>
                                    </p:set>
                                    <p:anim calcmode="lin" valueType="num">
                                      <p:cBhvr additive="base">
                                        <p:cTn id="32" dur="500" fill="hold"/>
                                        <p:tgtEl>
                                          <p:spTgt spid="5125">
                                            <p:txEl>
                                              <p:pRg st="3" end="3"/>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5125">
                                            <p:txEl>
                                              <p:pRg st="3" end="3"/>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20000"/>
                            </p:stCondLst>
                            <p:childTnLst>
                              <p:par>
                                <p:cTn id="35" presetID="2" presetClass="entr" presetSubtype="8" fill="hold" grpId="0" nodeType="afterEffect">
                                  <p:stCondLst>
                                    <p:cond delay="3000"/>
                                  </p:stCondLst>
                                  <p:childTnLst>
                                    <p:set>
                                      <p:cBhvr>
                                        <p:cTn id="36" dur="1" fill="hold">
                                          <p:stCondLst>
                                            <p:cond delay="0"/>
                                          </p:stCondLst>
                                        </p:cTn>
                                        <p:tgtEl>
                                          <p:spTgt spid="5125">
                                            <p:txEl>
                                              <p:pRg st="4" end="4"/>
                                            </p:txEl>
                                          </p:spTgt>
                                        </p:tgtEl>
                                        <p:attrNameLst>
                                          <p:attrName>style.visibility</p:attrName>
                                        </p:attrNameLst>
                                      </p:cBhvr>
                                      <p:to>
                                        <p:strVal val="visible"/>
                                      </p:to>
                                    </p:set>
                                    <p:anim calcmode="lin" valueType="num">
                                      <p:cBhvr additive="base">
                                        <p:cTn id="37" dur="500" fill="hold"/>
                                        <p:tgtEl>
                                          <p:spTgt spid="5125">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512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utoUpdateAnimBg="0"/>
      <p:bldP spid="5125" grpId="0" build="p" autoUpdateAnimBg="0" advAuto="300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C8CB52F9-B3D3-4483-A578-8E7C6F8A9BB3}" type="datetime1">
              <a:rPr lang="en-US" sz="1400" smtClean="0"/>
              <a:pPr eaLnBrk="1" hangingPunct="1"/>
              <a:t>1/18/2019</a:t>
            </a:fld>
            <a:endParaRPr lang="en-US" sz="1400" smtClean="0"/>
          </a:p>
        </p:txBody>
      </p:sp>
      <p:sp>
        <p:nvSpPr>
          <p:cNvPr id="184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7" name="Slide Number Placeholder 5"/>
          <p:cNvSpPr>
            <a:spLocks noGrp="1"/>
          </p:cNvSpPr>
          <p:nvPr>
            <p:ph type="sldNum" sz="quarter" idx="12"/>
          </p:nvPr>
        </p:nvSpPr>
        <p:spPr/>
        <p:txBody>
          <a:bodyPr/>
          <a:lstStyle/>
          <a:p>
            <a:pPr lvl="1">
              <a:defRPr/>
            </a:pPr>
            <a:fld id="{0E20C7F4-AFA4-4842-9A5A-72569D01C896}" type="slidenum">
              <a:rPr lang="en-US"/>
              <a:pPr lvl="1">
                <a:defRPr/>
              </a:pPr>
              <a:t>6</a:t>
            </a:fld>
            <a:endParaRPr lang="en-US">
              <a:latin typeface="Times New Roman" charset="0"/>
            </a:endParaRPr>
          </a:p>
        </p:txBody>
      </p:sp>
      <p:sp>
        <p:nvSpPr>
          <p:cNvPr id="6148" name="Rectangle 4"/>
          <p:cNvSpPr>
            <a:spLocks noGrp="1" noChangeArrowheads="1"/>
          </p:cNvSpPr>
          <p:nvPr>
            <p:ph type="title"/>
          </p:nvPr>
        </p:nvSpPr>
        <p:spPr>
          <a:xfrm>
            <a:off x="228600" y="609600"/>
            <a:ext cx="8915400" cy="1143000"/>
          </a:xfrm>
        </p:spPr>
        <p:txBody>
          <a:bodyPr/>
          <a:lstStyle/>
          <a:p>
            <a:pPr eaLnBrk="1" hangingPunct="1">
              <a:defRPr/>
            </a:pPr>
            <a:r>
              <a:rPr lang="en-US" smtClean="0"/>
              <a:t>HOW PEER MEDIATION WORKS</a:t>
            </a:r>
          </a:p>
        </p:txBody>
      </p:sp>
      <p:sp>
        <p:nvSpPr>
          <p:cNvPr id="6149" name="Rectangle 5"/>
          <p:cNvSpPr>
            <a:spLocks noGrp="1" noChangeArrowheads="1"/>
          </p:cNvSpPr>
          <p:nvPr>
            <p:ph type="body" idx="1"/>
          </p:nvPr>
        </p:nvSpPr>
        <p:spPr/>
        <p:txBody>
          <a:bodyPr/>
          <a:lstStyle/>
          <a:p>
            <a:pPr eaLnBrk="1" hangingPunct="1"/>
            <a:r>
              <a:rPr lang="en-US" smtClean="0"/>
              <a:t>Mediators facilitate discussion with disputants regarding solutions.</a:t>
            </a:r>
          </a:p>
          <a:p>
            <a:pPr eaLnBrk="1" hangingPunct="1"/>
            <a:r>
              <a:rPr lang="en-US" smtClean="0"/>
              <a:t>Disputants reach a mutual agreement.</a:t>
            </a:r>
          </a:p>
          <a:p>
            <a:pPr eaLnBrk="1" hangingPunct="1"/>
            <a:r>
              <a:rPr lang="en-US" smtClean="0"/>
              <a:t>Mediators put student agreements in writing.</a:t>
            </a:r>
          </a:p>
          <a:p>
            <a:pPr eaLnBrk="1" hangingPunct="1"/>
            <a:r>
              <a:rPr lang="en-US" smtClean="0"/>
              <a:t>Disputants sign the agreement.</a:t>
            </a:r>
          </a:p>
          <a:p>
            <a:pPr eaLnBrk="1" hangingPunct="1"/>
            <a:r>
              <a:rPr lang="en-US" smtClean="0"/>
              <a:t>Most mediated disputes are settled.</a:t>
            </a:r>
          </a:p>
          <a:p>
            <a:pPr eaLnBrk="1" hangingPunct="1"/>
            <a:endParaRPr lang="en-US" smtClean="0"/>
          </a:p>
          <a:p>
            <a:pPr eaLnBrk="1" hangingPunct="1"/>
            <a:endParaRPr lang="en-US" smtClean="0"/>
          </a:p>
          <a:p>
            <a:pPr eaLnBrk="1" hangingPunct="1"/>
            <a:endParaRPr lang="en-US" smtClean="0"/>
          </a:p>
          <a:p>
            <a:pPr eaLnBrk="1" hangingPunct="1"/>
            <a:endParaRPr lang="en-US" smtClean="0"/>
          </a:p>
        </p:txBody>
      </p:sp>
      <p:pic>
        <p:nvPicPr>
          <p:cNvPr id="6150" name="Picture 6" descr="C:\WINDOWS\Profiles\aisbell\Application Data\Microsoft\Media Catalog\Downloaded Clips\cl2\BD06990_.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4495800"/>
            <a:ext cx="1808163" cy="153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p:stCondLst>
                                    <p:cond delay="2000"/>
                                  </p:stCondLst>
                                  <p:childTnLst>
                                    <p:set>
                                      <p:cBhvr>
                                        <p:cTn id="6" dur="1" fill="hold">
                                          <p:stCondLst>
                                            <p:cond delay="0"/>
                                          </p:stCondLst>
                                        </p:cTn>
                                        <p:tgtEl>
                                          <p:spTgt spid="6148"/>
                                        </p:tgtEl>
                                        <p:attrNameLst>
                                          <p:attrName>style.visibility</p:attrName>
                                        </p:attrNameLst>
                                      </p:cBhvr>
                                      <p:to>
                                        <p:strVal val="visible"/>
                                      </p:to>
                                    </p:set>
                                    <p:anim calcmode="lin" valueType="num">
                                      <p:cBhvr additive="base">
                                        <p:cTn id="7" dur="500" fill="hold"/>
                                        <p:tgtEl>
                                          <p:spTgt spid="6148"/>
                                        </p:tgtEl>
                                        <p:attrNameLst>
                                          <p:attrName>ppt_x</p:attrName>
                                        </p:attrNameLst>
                                      </p:cBhvr>
                                      <p:tavLst>
                                        <p:tav tm="0">
                                          <p:val>
                                            <p:strVal val="0-#ppt_w/2"/>
                                          </p:val>
                                        </p:tav>
                                        <p:tav tm="100000">
                                          <p:val>
                                            <p:strVal val="#ppt_x"/>
                                          </p:val>
                                        </p:tav>
                                      </p:tavLst>
                                    </p:anim>
                                    <p:anim calcmode="lin" valueType="num">
                                      <p:cBhvr additive="base">
                                        <p:cTn id="8" dur="500" fill="hold"/>
                                        <p:tgtEl>
                                          <p:spTgt spid="614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9" fill="hold" nodeType="afterGroup">
                            <p:stCondLst>
                              <p:cond delay="2500"/>
                            </p:stCondLst>
                            <p:childTnLst>
                              <p:par>
                                <p:cTn id="10" presetID="2" presetClass="entr" presetSubtype="8" fill="hold" nodeType="afterEffect">
                                  <p:stCondLst>
                                    <p:cond delay="2000"/>
                                  </p:stCondLst>
                                  <p:childTnLst>
                                    <p:set>
                                      <p:cBhvr>
                                        <p:cTn id="11" dur="1" fill="hold">
                                          <p:stCondLst>
                                            <p:cond delay="0"/>
                                          </p:stCondLst>
                                        </p:cTn>
                                        <p:tgtEl>
                                          <p:spTgt spid="6150"/>
                                        </p:tgtEl>
                                        <p:attrNameLst>
                                          <p:attrName>style.visibility</p:attrName>
                                        </p:attrNameLst>
                                      </p:cBhvr>
                                      <p:to>
                                        <p:strVal val="visible"/>
                                      </p:to>
                                    </p:set>
                                    <p:anim calcmode="lin" valueType="num">
                                      <p:cBhvr additive="base">
                                        <p:cTn id="12" dur="500" fill="hold"/>
                                        <p:tgtEl>
                                          <p:spTgt spid="6150"/>
                                        </p:tgtEl>
                                        <p:attrNameLst>
                                          <p:attrName>ppt_x</p:attrName>
                                        </p:attrNameLst>
                                      </p:cBhvr>
                                      <p:tavLst>
                                        <p:tav tm="0">
                                          <p:val>
                                            <p:strVal val="0-#ppt_w/2"/>
                                          </p:val>
                                        </p:tav>
                                        <p:tav tm="100000">
                                          <p:val>
                                            <p:strVal val="#ppt_x"/>
                                          </p:val>
                                        </p:tav>
                                      </p:tavLst>
                                    </p:anim>
                                    <p:anim calcmode="lin" valueType="num">
                                      <p:cBhvr additive="base">
                                        <p:cTn id="13" dur="500" fill="hold"/>
                                        <p:tgtEl>
                                          <p:spTgt spid="615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chimes.wav"/>
                                        </p:tgtEl>
                                      </p:cMediaNode>
                                    </p:audio>
                                  </p:subTnLst>
                                </p:cTn>
                              </p:par>
                            </p:childTnLst>
                          </p:cTn>
                        </p:par>
                        <p:par>
                          <p:cTn id="14" fill="hold" nodeType="afterGroup">
                            <p:stCondLst>
                              <p:cond delay="5000"/>
                            </p:stCondLst>
                            <p:childTnLst>
                              <p:par>
                                <p:cTn id="15" presetID="2" presetClass="entr" presetSubtype="8" fill="hold" grpId="0" nodeType="afterEffect">
                                  <p:stCondLst>
                                    <p:cond delay="2000"/>
                                  </p:stCondLst>
                                  <p:childTnLst>
                                    <p:set>
                                      <p:cBhvr>
                                        <p:cTn id="16" dur="1" fill="hold">
                                          <p:stCondLst>
                                            <p:cond delay="0"/>
                                          </p:stCondLst>
                                        </p:cTn>
                                        <p:tgtEl>
                                          <p:spTgt spid="6149">
                                            <p:txEl>
                                              <p:pRg st="0" end="0"/>
                                            </p:txEl>
                                          </p:spTgt>
                                        </p:tgtEl>
                                        <p:attrNameLst>
                                          <p:attrName>style.visibility</p:attrName>
                                        </p:attrNameLst>
                                      </p:cBhvr>
                                      <p:to>
                                        <p:strVal val="visible"/>
                                      </p:to>
                                    </p:set>
                                    <p:anim calcmode="lin" valueType="num">
                                      <p:cBhvr additive="base">
                                        <p:cTn id="17" dur="500" fill="hold"/>
                                        <p:tgtEl>
                                          <p:spTgt spid="6149">
                                            <p:txEl>
                                              <p:pRg st="0" end="0"/>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149">
                                            <p:txEl>
                                              <p:pRg st="0" end="0"/>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7500"/>
                            </p:stCondLst>
                            <p:childTnLst>
                              <p:par>
                                <p:cTn id="20" presetID="2" presetClass="entr" presetSubtype="8" fill="hold" grpId="0" nodeType="afterEffect">
                                  <p:stCondLst>
                                    <p:cond delay="2000"/>
                                  </p:stCondLst>
                                  <p:childTnLst>
                                    <p:set>
                                      <p:cBhvr>
                                        <p:cTn id="21" dur="1" fill="hold">
                                          <p:stCondLst>
                                            <p:cond delay="0"/>
                                          </p:stCondLst>
                                        </p:cTn>
                                        <p:tgtEl>
                                          <p:spTgt spid="6149">
                                            <p:txEl>
                                              <p:pRg st="1" end="1"/>
                                            </p:txEl>
                                          </p:spTgt>
                                        </p:tgtEl>
                                        <p:attrNameLst>
                                          <p:attrName>style.visibility</p:attrName>
                                        </p:attrNameLst>
                                      </p:cBhvr>
                                      <p:to>
                                        <p:strVal val="visible"/>
                                      </p:to>
                                    </p:set>
                                    <p:anim calcmode="lin" valueType="num">
                                      <p:cBhvr additive="base">
                                        <p:cTn id="22" dur="500" fill="hold"/>
                                        <p:tgtEl>
                                          <p:spTgt spid="6149">
                                            <p:txEl>
                                              <p:pRg st="1" end="1"/>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6149">
                                            <p:txEl>
                                              <p:pRg st="1" end="1"/>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10000"/>
                            </p:stCondLst>
                            <p:childTnLst>
                              <p:par>
                                <p:cTn id="25" presetID="2" presetClass="entr" presetSubtype="8" fill="hold" grpId="0" nodeType="afterEffect">
                                  <p:stCondLst>
                                    <p:cond delay="2000"/>
                                  </p:stCondLst>
                                  <p:childTnLst>
                                    <p:set>
                                      <p:cBhvr>
                                        <p:cTn id="26" dur="1" fill="hold">
                                          <p:stCondLst>
                                            <p:cond delay="0"/>
                                          </p:stCondLst>
                                        </p:cTn>
                                        <p:tgtEl>
                                          <p:spTgt spid="6149">
                                            <p:txEl>
                                              <p:pRg st="2" end="2"/>
                                            </p:txEl>
                                          </p:spTgt>
                                        </p:tgtEl>
                                        <p:attrNameLst>
                                          <p:attrName>style.visibility</p:attrName>
                                        </p:attrNameLst>
                                      </p:cBhvr>
                                      <p:to>
                                        <p:strVal val="visible"/>
                                      </p:to>
                                    </p:set>
                                    <p:anim calcmode="lin" valueType="num">
                                      <p:cBhvr additive="base">
                                        <p:cTn id="27" dur="500" fill="hold"/>
                                        <p:tgtEl>
                                          <p:spTgt spid="6149">
                                            <p:txEl>
                                              <p:pRg st="2" end="2"/>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6149">
                                            <p:txEl>
                                              <p:pRg st="2" end="2"/>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2500"/>
                            </p:stCondLst>
                            <p:childTnLst>
                              <p:par>
                                <p:cTn id="30" presetID="2" presetClass="entr" presetSubtype="8" fill="hold" grpId="0" nodeType="afterEffect">
                                  <p:stCondLst>
                                    <p:cond delay="2000"/>
                                  </p:stCondLst>
                                  <p:childTnLst>
                                    <p:set>
                                      <p:cBhvr>
                                        <p:cTn id="31" dur="1" fill="hold">
                                          <p:stCondLst>
                                            <p:cond delay="0"/>
                                          </p:stCondLst>
                                        </p:cTn>
                                        <p:tgtEl>
                                          <p:spTgt spid="6149">
                                            <p:txEl>
                                              <p:pRg st="3" end="3"/>
                                            </p:txEl>
                                          </p:spTgt>
                                        </p:tgtEl>
                                        <p:attrNameLst>
                                          <p:attrName>style.visibility</p:attrName>
                                        </p:attrNameLst>
                                      </p:cBhvr>
                                      <p:to>
                                        <p:strVal val="visible"/>
                                      </p:to>
                                    </p:set>
                                    <p:anim calcmode="lin" valueType="num">
                                      <p:cBhvr additive="base">
                                        <p:cTn id="32" dur="500" fill="hold"/>
                                        <p:tgtEl>
                                          <p:spTgt spid="6149">
                                            <p:txEl>
                                              <p:pRg st="3" end="3"/>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6149">
                                            <p:txEl>
                                              <p:pRg st="3" end="3"/>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15000"/>
                            </p:stCondLst>
                            <p:childTnLst>
                              <p:par>
                                <p:cTn id="35" presetID="2" presetClass="entr" presetSubtype="8" fill="hold" grpId="0" nodeType="afterEffect">
                                  <p:stCondLst>
                                    <p:cond delay="2000"/>
                                  </p:stCondLst>
                                  <p:childTnLst>
                                    <p:set>
                                      <p:cBhvr>
                                        <p:cTn id="36" dur="1" fill="hold">
                                          <p:stCondLst>
                                            <p:cond delay="0"/>
                                          </p:stCondLst>
                                        </p:cTn>
                                        <p:tgtEl>
                                          <p:spTgt spid="6149">
                                            <p:txEl>
                                              <p:pRg st="4" end="4"/>
                                            </p:txEl>
                                          </p:spTgt>
                                        </p:tgtEl>
                                        <p:attrNameLst>
                                          <p:attrName>style.visibility</p:attrName>
                                        </p:attrNameLst>
                                      </p:cBhvr>
                                      <p:to>
                                        <p:strVal val="visible"/>
                                      </p:to>
                                    </p:set>
                                    <p:anim calcmode="lin" valueType="num">
                                      <p:cBhvr additive="base">
                                        <p:cTn id="37" dur="500" fill="hold"/>
                                        <p:tgtEl>
                                          <p:spTgt spid="6149">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14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utoUpdateAnimBg="0"/>
      <p:bldP spid="6149" grpId="0" build="p" autoUpdateAnimBg="0" advAuto="200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6A089C80-358A-49EC-8813-0FE3B8ED2782}" type="datetime1">
              <a:rPr lang="en-US" sz="1400" smtClean="0"/>
              <a:pPr eaLnBrk="1" hangingPunct="1"/>
              <a:t>1/18/2019</a:t>
            </a:fld>
            <a:endParaRPr lang="en-US" sz="1400" smtClean="0"/>
          </a:p>
        </p:txBody>
      </p:sp>
      <p:sp>
        <p:nvSpPr>
          <p:cNvPr id="1945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6" name="Slide Number Placeholder 5"/>
          <p:cNvSpPr>
            <a:spLocks noGrp="1"/>
          </p:cNvSpPr>
          <p:nvPr>
            <p:ph type="sldNum" sz="quarter" idx="12"/>
          </p:nvPr>
        </p:nvSpPr>
        <p:spPr/>
        <p:txBody>
          <a:bodyPr/>
          <a:lstStyle/>
          <a:p>
            <a:pPr lvl="1">
              <a:defRPr/>
            </a:pPr>
            <a:fld id="{BF579C3B-320E-4638-8B9C-7461D243F5F7}" type="slidenum">
              <a:rPr lang="en-US"/>
              <a:pPr lvl="1">
                <a:defRPr/>
              </a:pPr>
              <a:t>7</a:t>
            </a:fld>
            <a:endParaRPr lang="en-US">
              <a:latin typeface="Times New Roman" charset="0"/>
            </a:endParaRPr>
          </a:p>
        </p:txBody>
      </p:sp>
      <p:sp>
        <p:nvSpPr>
          <p:cNvPr id="22530" name="Rectangle 2"/>
          <p:cNvSpPr>
            <a:spLocks noGrp="1" noChangeArrowheads="1"/>
          </p:cNvSpPr>
          <p:nvPr>
            <p:ph type="title"/>
          </p:nvPr>
        </p:nvSpPr>
        <p:spPr/>
        <p:txBody>
          <a:bodyPr/>
          <a:lstStyle/>
          <a:p>
            <a:pPr eaLnBrk="1" hangingPunct="1">
              <a:defRPr/>
            </a:pPr>
            <a:r>
              <a:rPr lang="en-US" smtClean="0"/>
              <a:t>RULES FOR FAIR FIGHTING</a:t>
            </a:r>
          </a:p>
        </p:txBody>
      </p:sp>
      <p:sp>
        <p:nvSpPr>
          <p:cNvPr id="22531" name="Rectangle 3"/>
          <p:cNvSpPr>
            <a:spLocks noGrp="1" noChangeArrowheads="1"/>
          </p:cNvSpPr>
          <p:nvPr>
            <p:ph type="body" idx="1"/>
          </p:nvPr>
        </p:nvSpPr>
        <p:spPr/>
        <p:txBody>
          <a:bodyPr/>
          <a:lstStyle/>
          <a:p>
            <a:pPr eaLnBrk="1" hangingPunct="1"/>
            <a:r>
              <a:rPr lang="en-US" smtClean="0"/>
              <a:t>No name-calling or put-downs.</a:t>
            </a:r>
          </a:p>
          <a:p>
            <a:pPr eaLnBrk="1" hangingPunct="1"/>
            <a:r>
              <a:rPr lang="en-US" smtClean="0"/>
              <a:t>Do not interrupt when someone else is talking.</a:t>
            </a:r>
          </a:p>
          <a:p>
            <a:pPr eaLnBrk="1" hangingPunct="1"/>
            <a:r>
              <a:rPr lang="en-US" smtClean="0"/>
              <a:t>Only one person speaks at a time.</a:t>
            </a:r>
          </a:p>
          <a:p>
            <a:pPr eaLnBrk="1" hangingPunct="1"/>
            <a:r>
              <a:rPr lang="en-US" smtClean="0"/>
              <a:t>Be as honest as you can</a:t>
            </a:r>
          </a:p>
          <a:p>
            <a:pPr eaLnBrk="1" hangingPunct="1"/>
            <a:r>
              <a:rPr lang="en-US" smtClean="0"/>
              <a:t>Everything discussed will be kept confidential…..except drugs, alcohol, weapons on school property and abuse.</a:t>
            </a:r>
          </a:p>
          <a:p>
            <a:pPr eaLnBrk="1" hangingPunct="1"/>
            <a:endParaRPr lang="en-US" smtClean="0"/>
          </a:p>
          <a:p>
            <a:pPr eaLnBrk="1" hangingPunct="1"/>
            <a:endParaRPr lang="en-US" smtClean="0"/>
          </a:p>
        </p:txBody>
      </p:sp>
    </p:spTree>
  </p:cSld>
  <p:clrMapOvr>
    <a:masterClrMapping/>
  </p:clrMapOvr>
  <p:transition spd="slow">
    <p:strips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anim calcmode="lin" valueType="num">
                                      <p:cBhvr additive="base">
                                        <p:cTn id="7" dur="500" fill="hold"/>
                                        <p:tgtEl>
                                          <p:spTgt spid="22530"/>
                                        </p:tgtEl>
                                        <p:attrNameLst>
                                          <p:attrName>ppt_x</p:attrName>
                                        </p:attrNameLst>
                                      </p:cBhvr>
                                      <p:tavLst>
                                        <p:tav tm="0">
                                          <p:val>
                                            <p:strVal val="0-#ppt_w/2"/>
                                          </p:val>
                                        </p:tav>
                                        <p:tav tm="100000">
                                          <p:val>
                                            <p:strVal val="#ppt_x"/>
                                          </p:val>
                                        </p:tav>
                                      </p:tavLst>
                                    </p:anim>
                                    <p:anim calcmode="lin" valueType="num">
                                      <p:cBhvr additive="base">
                                        <p:cTn id="8" dur="500" fill="hold"/>
                                        <p:tgtEl>
                                          <p:spTgt spid="22530"/>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9" fill="hold" nodeType="afterGroup">
                            <p:stCondLst>
                              <p:cond delay="500"/>
                            </p:stCondLst>
                            <p:childTnLst>
                              <p:par>
                                <p:cTn id="10" presetID="2" presetClass="entr" presetSubtype="8" fill="hold" grpId="0" nodeType="afterEffect">
                                  <p:stCondLst>
                                    <p:cond delay="4000"/>
                                  </p:stCondLst>
                                  <p:childTnLst>
                                    <p:set>
                                      <p:cBhvr>
                                        <p:cTn id="11" dur="1" fill="hold">
                                          <p:stCondLst>
                                            <p:cond delay="0"/>
                                          </p:stCondLst>
                                        </p:cTn>
                                        <p:tgtEl>
                                          <p:spTgt spid="22531">
                                            <p:txEl>
                                              <p:pRg st="0" end="0"/>
                                            </p:txEl>
                                          </p:spTgt>
                                        </p:tgtEl>
                                        <p:attrNameLst>
                                          <p:attrName>style.visibility</p:attrName>
                                        </p:attrNameLst>
                                      </p:cBhvr>
                                      <p:to>
                                        <p:strVal val="visible"/>
                                      </p:to>
                                    </p:set>
                                    <p:anim calcmode="lin" valueType="num">
                                      <p:cBhvr additive="base">
                                        <p:cTn id="12" dur="500" fill="hold"/>
                                        <p:tgtEl>
                                          <p:spTgt spid="22531">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2531">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grpId="0" nodeType="afterEffect">
                                  <p:stCondLst>
                                    <p:cond delay="4000"/>
                                  </p:stCondLst>
                                  <p:childTnLst>
                                    <p:set>
                                      <p:cBhvr>
                                        <p:cTn id="16" dur="1" fill="hold">
                                          <p:stCondLst>
                                            <p:cond delay="0"/>
                                          </p:stCondLst>
                                        </p:cTn>
                                        <p:tgtEl>
                                          <p:spTgt spid="22531">
                                            <p:txEl>
                                              <p:pRg st="1" end="1"/>
                                            </p:txEl>
                                          </p:spTgt>
                                        </p:tgtEl>
                                        <p:attrNameLst>
                                          <p:attrName>style.visibility</p:attrName>
                                        </p:attrNameLst>
                                      </p:cBhvr>
                                      <p:to>
                                        <p:strVal val="visible"/>
                                      </p:to>
                                    </p:set>
                                    <p:anim calcmode="lin" valueType="num">
                                      <p:cBhvr additive="base">
                                        <p:cTn id="17" dur="500" fill="hold"/>
                                        <p:tgtEl>
                                          <p:spTgt spid="22531">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2531">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9500"/>
                            </p:stCondLst>
                            <p:childTnLst>
                              <p:par>
                                <p:cTn id="20" presetID="2" presetClass="entr" presetSubtype="8" fill="hold" grpId="0" nodeType="afterEffect">
                                  <p:stCondLst>
                                    <p:cond delay="4000"/>
                                  </p:stCondLst>
                                  <p:childTnLst>
                                    <p:set>
                                      <p:cBhvr>
                                        <p:cTn id="21" dur="1" fill="hold">
                                          <p:stCondLst>
                                            <p:cond delay="0"/>
                                          </p:stCondLst>
                                        </p:cTn>
                                        <p:tgtEl>
                                          <p:spTgt spid="22531">
                                            <p:txEl>
                                              <p:pRg st="2" end="2"/>
                                            </p:txEl>
                                          </p:spTgt>
                                        </p:tgtEl>
                                        <p:attrNameLst>
                                          <p:attrName>style.visibility</p:attrName>
                                        </p:attrNameLst>
                                      </p:cBhvr>
                                      <p:to>
                                        <p:strVal val="visible"/>
                                      </p:to>
                                    </p:set>
                                    <p:anim calcmode="lin" valueType="num">
                                      <p:cBhvr additive="base">
                                        <p:cTn id="22" dur="500" fill="hold"/>
                                        <p:tgtEl>
                                          <p:spTgt spid="22531">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2531">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14000"/>
                            </p:stCondLst>
                            <p:childTnLst>
                              <p:par>
                                <p:cTn id="25" presetID="2" presetClass="entr" presetSubtype="8" fill="hold" grpId="0" nodeType="afterEffect">
                                  <p:stCondLst>
                                    <p:cond delay="4000"/>
                                  </p:stCondLst>
                                  <p:childTnLst>
                                    <p:set>
                                      <p:cBhvr>
                                        <p:cTn id="26" dur="1" fill="hold">
                                          <p:stCondLst>
                                            <p:cond delay="0"/>
                                          </p:stCondLst>
                                        </p:cTn>
                                        <p:tgtEl>
                                          <p:spTgt spid="22531">
                                            <p:txEl>
                                              <p:pRg st="3" end="3"/>
                                            </p:txEl>
                                          </p:spTgt>
                                        </p:tgtEl>
                                        <p:attrNameLst>
                                          <p:attrName>style.visibility</p:attrName>
                                        </p:attrNameLst>
                                      </p:cBhvr>
                                      <p:to>
                                        <p:strVal val="visible"/>
                                      </p:to>
                                    </p:set>
                                    <p:anim calcmode="lin" valueType="num">
                                      <p:cBhvr additive="base">
                                        <p:cTn id="27" dur="500" fill="hold"/>
                                        <p:tgtEl>
                                          <p:spTgt spid="22531">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2531">
                                            <p:txEl>
                                              <p:pRg st="3" end="3"/>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8500"/>
                            </p:stCondLst>
                            <p:childTnLst>
                              <p:par>
                                <p:cTn id="30" presetID="2" presetClass="entr" presetSubtype="8" fill="hold" grpId="0" nodeType="afterEffect">
                                  <p:stCondLst>
                                    <p:cond delay="4000"/>
                                  </p:stCondLst>
                                  <p:childTnLst>
                                    <p:set>
                                      <p:cBhvr>
                                        <p:cTn id="31" dur="1" fill="hold">
                                          <p:stCondLst>
                                            <p:cond delay="0"/>
                                          </p:stCondLst>
                                        </p:cTn>
                                        <p:tgtEl>
                                          <p:spTgt spid="22531">
                                            <p:txEl>
                                              <p:pRg st="4" end="4"/>
                                            </p:txEl>
                                          </p:spTgt>
                                        </p:tgtEl>
                                        <p:attrNameLst>
                                          <p:attrName>style.visibility</p:attrName>
                                        </p:attrNameLst>
                                      </p:cBhvr>
                                      <p:to>
                                        <p:strVal val="visible"/>
                                      </p:to>
                                    </p:set>
                                    <p:anim calcmode="lin" valueType="num">
                                      <p:cBhvr additive="base">
                                        <p:cTn id="32" dur="500" fill="hold"/>
                                        <p:tgtEl>
                                          <p:spTgt spid="22531">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2253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utoUpdateAnimBg="0"/>
      <p:bldP spid="22531" grpId="0" build="p" autoUpdateAnimBg="0" advAuto="400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86CB171E-1850-4B78-BCDC-C21BE6A77BFA}" type="datetime1">
              <a:rPr lang="en-US" sz="1400" smtClean="0"/>
              <a:pPr eaLnBrk="1" hangingPunct="1"/>
              <a:t>1/18/2019</a:t>
            </a:fld>
            <a:endParaRPr lang="en-US" sz="1400" smtClean="0"/>
          </a:p>
        </p:txBody>
      </p:sp>
      <p:sp>
        <p:nvSpPr>
          <p:cNvPr id="2048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6" name="Slide Number Placeholder 5"/>
          <p:cNvSpPr>
            <a:spLocks noGrp="1"/>
          </p:cNvSpPr>
          <p:nvPr>
            <p:ph type="sldNum" sz="quarter" idx="12"/>
          </p:nvPr>
        </p:nvSpPr>
        <p:spPr/>
        <p:txBody>
          <a:bodyPr/>
          <a:lstStyle/>
          <a:p>
            <a:pPr lvl="1">
              <a:defRPr/>
            </a:pPr>
            <a:fld id="{4CBFA2F5-C6A7-444A-80AC-A64E27A6A9F5}" type="slidenum">
              <a:rPr lang="en-US"/>
              <a:pPr lvl="1">
                <a:defRPr/>
              </a:pPr>
              <a:t>8</a:t>
            </a:fld>
            <a:endParaRPr lang="en-US">
              <a:latin typeface="Times New Roman" charset="0"/>
            </a:endParaRPr>
          </a:p>
        </p:txBody>
      </p:sp>
      <p:sp>
        <p:nvSpPr>
          <p:cNvPr id="23554" name="Rectangle 1026"/>
          <p:cNvSpPr>
            <a:spLocks noGrp="1" noChangeArrowheads="1"/>
          </p:cNvSpPr>
          <p:nvPr>
            <p:ph type="title"/>
          </p:nvPr>
        </p:nvSpPr>
        <p:spPr>
          <a:xfrm>
            <a:off x="0" y="609600"/>
            <a:ext cx="9144000" cy="1143000"/>
          </a:xfrm>
        </p:spPr>
        <p:txBody>
          <a:bodyPr/>
          <a:lstStyle/>
          <a:p>
            <a:pPr eaLnBrk="1" hangingPunct="1">
              <a:defRPr/>
            </a:pPr>
            <a:r>
              <a:rPr lang="en-US" smtClean="0"/>
              <a:t>COMMON CAUSES OF CONFLICT</a:t>
            </a:r>
          </a:p>
        </p:txBody>
      </p:sp>
      <p:sp>
        <p:nvSpPr>
          <p:cNvPr id="23555" name="Rectangle 1027"/>
          <p:cNvSpPr>
            <a:spLocks noGrp="1" noChangeArrowheads="1"/>
          </p:cNvSpPr>
          <p:nvPr>
            <p:ph type="body" idx="1"/>
          </p:nvPr>
        </p:nvSpPr>
        <p:spPr/>
        <p:txBody>
          <a:bodyPr/>
          <a:lstStyle/>
          <a:p>
            <a:pPr eaLnBrk="1" hangingPunct="1">
              <a:lnSpc>
                <a:spcPct val="80000"/>
              </a:lnSpc>
            </a:pPr>
            <a:r>
              <a:rPr lang="en-US" smtClean="0"/>
              <a:t>Name-calling</a:t>
            </a:r>
          </a:p>
          <a:p>
            <a:pPr eaLnBrk="1" hangingPunct="1">
              <a:lnSpc>
                <a:spcPct val="80000"/>
              </a:lnSpc>
            </a:pPr>
            <a:r>
              <a:rPr lang="en-US" smtClean="0"/>
              <a:t>Put-downs</a:t>
            </a:r>
          </a:p>
          <a:p>
            <a:pPr eaLnBrk="1" hangingPunct="1">
              <a:lnSpc>
                <a:spcPct val="80000"/>
              </a:lnSpc>
            </a:pPr>
            <a:r>
              <a:rPr lang="en-US" smtClean="0"/>
              <a:t>Rumors</a:t>
            </a:r>
          </a:p>
          <a:p>
            <a:pPr eaLnBrk="1" hangingPunct="1">
              <a:lnSpc>
                <a:spcPct val="80000"/>
              </a:lnSpc>
            </a:pPr>
            <a:r>
              <a:rPr lang="en-US" smtClean="0"/>
              <a:t>Picking or aggravating</a:t>
            </a:r>
          </a:p>
          <a:p>
            <a:pPr eaLnBrk="1" hangingPunct="1">
              <a:lnSpc>
                <a:spcPct val="80000"/>
              </a:lnSpc>
            </a:pPr>
            <a:r>
              <a:rPr lang="en-US" smtClean="0"/>
              <a:t>Making disparaging remarks about family members</a:t>
            </a:r>
          </a:p>
          <a:p>
            <a:pPr eaLnBrk="1" hangingPunct="1">
              <a:lnSpc>
                <a:spcPct val="80000"/>
              </a:lnSpc>
            </a:pPr>
            <a:r>
              <a:rPr lang="en-US" smtClean="0"/>
              <a:t>Boyfriend-girlfriend problems</a:t>
            </a:r>
          </a:p>
          <a:p>
            <a:pPr eaLnBrk="1" hangingPunct="1">
              <a:lnSpc>
                <a:spcPct val="80000"/>
              </a:lnSpc>
            </a:pPr>
            <a:r>
              <a:rPr lang="en-US" smtClean="0"/>
              <a:t>Accusations</a:t>
            </a:r>
          </a:p>
          <a:p>
            <a:pPr eaLnBrk="1" hangingPunct="1">
              <a:lnSpc>
                <a:spcPct val="80000"/>
              </a:lnSpc>
            </a:pPr>
            <a:endParaRPr lang="en-US" smtClean="0"/>
          </a:p>
        </p:txBody>
      </p:sp>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4"/>
                                        </p:tgtEl>
                                        <p:attrNameLst>
                                          <p:attrName>style.visibility</p:attrName>
                                        </p:attrNameLst>
                                      </p:cBhvr>
                                      <p:to>
                                        <p:strVal val="visible"/>
                                      </p:to>
                                    </p:set>
                                    <p:anim calcmode="lin" valueType="num">
                                      <p:cBhvr additive="base">
                                        <p:cTn id="7" dur="500" fill="hold"/>
                                        <p:tgtEl>
                                          <p:spTgt spid="23554"/>
                                        </p:tgtEl>
                                        <p:attrNameLst>
                                          <p:attrName>ppt_x</p:attrName>
                                        </p:attrNameLst>
                                      </p:cBhvr>
                                      <p:tavLst>
                                        <p:tav tm="0">
                                          <p:val>
                                            <p:strVal val="0-#ppt_w/2"/>
                                          </p:val>
                                        </p:tav>
                                        <p:tav tm="100000">
                                          <p:val>
                                            <p:strVal val="#ppt_x"/>
                                          </p:val>
                                        </p:tav>
                                      </p:tavLst>
                                    </p:anim>
                                    <p:anim calcmode="lin" valueType="num">
                                      <p:cBhvr additive="base">
                                        <p:cTn id="8" dur="500" fill="hold"/>
                                        <p:tgtEl>
                                          <p:spTgt spid="2355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9" fill="hold" nodeType="afterGroup">
                            <p:stCondLst>
                              <p:cond delay="500"/>
                            </p:stCondLst>
                            <p:childTnLst>
                              <p:par>
                                <p:cTn id="10" presetID="2" presetClass="entr" presetSubtype="8" fill="hold" grpId="0" nodeType="afterEffect">
                                  <p:stCondLst>
                                    <p:cond delay="4000"/>
                                  </p:stCondLst>
                                  <p:childTnLst>
                                    <p:set>
                                      <p:cBhvr>
                                        <p:cTn id="11" dur="1" fill="hold">
                                          <p:stCondLst>
                                            <p:cond delay="0"/>
                                          </p:stCondLst>
                                        </p:cTn>
                                        <p:tgtEl>
                                          <p:spTgt spid="23555">
                                            <p:txEl>
                                              <p:pRg st="0" end="0"/>
                                            </p:txEl>
                                          </p:spTgt>
                                        </p:tgtEl>
                                        <p:attrNameLst>
                                          <p:attrName>style.visibility</p:attrName>
                                        </p:attrNameLst>
                                      </p:cBhvr>
                                      <p:to>
                                        <p:strVal val="visible"/>
                                      </p:to>
                                    </p:set>
                                    <p:anim calcmode="lin" valueType="num">
                                      <p:cBhvr additive="base">
                                        <p:cTn id="12" dur="500" fill="hold"/>
                                        <p:tgtEl>
                                          <p:spTgt spid="23555">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23555">
                                            <p:txEl>
                                              <p:pRg st="0" end="0"/>
                                            </p:txEl>
                                          </p:spTgt>
                                        </p:tgtEl>
                                        <p:attrNameLst>
                                          <p:attrName>ppt_y</p:attrName>
                                        </p:attrNameLst>
                                      </p:cBhvr>
                                      <p:tavLst>
                                        <p:tav tm="0">
                                          <p:val>
                                            <p:strVal val="#ppt_y"/>
                                          </p:val>
                                        </p:tav>
                                        <p:tav tm="100000">
                                          <p:val>
                                            <p:strVal val="#ppt_y"/>
                                          </p:val>
                                        </p:tav>
                                      </p:tavLst>
                                    </p:anim>
                                  </p:childTnLst>
                                </p:cTn>
                              </p:par>
                            </p:childTnLst>
                          </p:cTn>
                        </p:par>
                        <p:par>
                          <p:cTn id="14" fill="hold" nodeType="afterGroup">
                            <p:stCondLst>
                              <p:cond delay="5000"/>
                            </p:stCondLst>
                            <p:childTnLst>
                              <p:par>
                                <p:cTn id="15" presetID="2" presetClass="entr" presetSubtype="8" fill="hold" grpId="0" nodeType="afterEffect">
                                  <p:stCondLst>
                                    <p:cond delay="4000"/>
                                  </p:stCondLst>
                                  <p:childTnLst>
                                    <p:set>
                                      <p:cBhvr>
                                        <p:cTn id="16" dur="1" fill="hold">
                                          <p:stCondLst>
                                            <p:cond delay="0"/>
                                          </p:stCondLst>
                                        </p:cTn>
                                        <p:tgtEl>
                                          <p:spTgt spid="23555">
                                            <p:txEl>
                                              <p:pRg st="1" end="1"/>
                                            </p:txEl>
                                          </p:spTgt>
                                        </p:tgtEl>
                                        <p:attrNameLst>
                                          <p:attrName>style.visibility</p:attrName>
                                        </p:attrNameLst>
                                      </p:cBhvr>
                                      <p:to>
                                        <p:strVal val="visible"/>
                                      </p:to>
                                    </p:set>
                                    <p:anim calcmode="lin" valueType="num">
                                      <p:cBhvr additive="base">
                                        <p:cTn id="17" dur="500" fill="hold"/>
                                        <p:tgtEl>
                                          <p:spTgt spid="23555">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23555">
                                            <p:txEl>
                                              <p:pRg st="1" end="1"/>
                                            </p:txEl>
                                          </p:spTgt>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9500"/>
                            </p:stCondLst>
                            <p:childTnLst>
                              <p:par>
                                <p:cTn id="20" presetID="2" presetClass="entr" presetSubtype="8" fill="hold" grpId="0" nodeType="afterEffect">
                                  <p:stCondLst>
                                    <p:cond delay="4000"/>
                                  </p:stCondLst>
                                  <p:childTnLst>
                                    <p:set>
                                      <p:cBhvr>
                                        <p:cTn id="21" dur="1" fill="hold">
                                          <p:stCondLst>
                                            <p:cond delay="0"/>
                                          </p:stCondLst>
                                        </p:cTn>
                                        <p:tgtEl>
                                          <p:spTgt spid="23555">
                                            <p:txEl>
                                              <p:pRg st="2" end="2"/>
                                            </p:txEl>
                                          </p:spTgt>
                                        </p:tgtEl>
                                        <p:attrNameLst>
                                          <p:attrName>style.visibility</p:attrName>
                                        </p:attrNameLst>
                                      </p:cBhvr>
                                      <p:to>
                                        <p:strVal val="visible"/>
                                      </p:to>
                                    </p:set>
                                    <p:anim calcmode="lin" valueType="num">
                                      <p:cBhvr additive="base">
                                        <p:cTn id="22" dur="500" fill="hold"/>
                                        <p:tgtEl>
                                          <p:spTgt spid="23555">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3555">
                                            <p:txEl>
                                              <p:pRg st="2" end="2"/>
                                            </p:txEl>
                                          </p:spTgt>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14000"/>
                            </p:stCondLst>
                            <p:childTnLst>
                              <p:par>
                                <p:cTn id="25" presetID="2" presetClass="entr" presetSubtype="8" fill="hold" grpId="0" nodeType="afterEffect">
                                  <p:stCondLst>
                                    <p:cond delay="4000"/>
                                  </p:stCondLst>
                                  <p:childTnLst>
                                    <p:set>
                                      <p:cBhvr>
                                        <p:cTn id="26" dur="1" fill="hold">
                                          <p:stCondLst>
                                            <p:cond delay="0"/>
                                          </p:stCondLst>
                                        </p:cTn>
                                        <p:tgtEl>
                                          <p:spTgt spid="23555">
                                            <p:txEl>
                                              <p:pRg st="3" end="3"/>
                                            </p:txEl>
                                          </p:spTgt>
                                        </p:tgtEl>
                                        <p:attrNameLst>
                                          <p:attrName>style.visibility</p:attrName>
                                        </p:attrNameLst>
                                      </p:cBhvr>
                                      <p:to>
                                        <p:strVal val="visible"/>
                                      </p:to>
                                    </p:set>
                                    <p:anim calcmode="lin" valueType="num">
                                      <p:cBhvr additive="base">
                                        <p:cTn id="27" dur="500" fill="hold"/>
                                        <p:tgtEl>
                                          <p:spTgt spid="23555">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23555">
                                            <p:txEl>
                                              <p:pRg st="3" end="3"/>
                                            </p:txEl>
                                          </p:spTgt>
                                        </p:tgtEl>
                                        <p:attrNameLst>
                                          <p:attrName>ppt_y</p:attrName>
                                        </p:attrNameLst>
                                      </p:cBhvr>
                                      <p:tavLst>
                                        <p:tav tm="0">
                                          <p:val>
                                            <p:strVal val="#ppt_y"/>
                                          </p:val>
                                        </p:tav>
                                        <p:tav tm="100000">
                                          <p:val>
                                            <p:strVal val="#ppt_y"/>
                                          </p:val>
                                        </p:tav>
                                      </p:tavLst>
                                    </p:anim>
                                  </p:childTnLst>
                                </p:cTn>
                              </p:par>
                            </p:childTnLst>
                          </p:cTn>
                        </p:par>
                        <p:par>
                          <p:cTn id="29" fill="hold" nodeType="afterGroup">
                            <p:stCondLst>
                              <p:cond delay="18500"/>
                            </p:stCondLst>
                            <p:childTnLst>
                              <p:par>
                                <p:cTn id="30" presetID="2" presetClass="entr" presetSubtype="8" fill="hold" grpId="0" nodeType="afterEffect">
                                  <p:stCondLst>
                                    <p:cond delay="4000"/>
                                  </p:stCondLst>
                                  <p:childTnLst>
                                    <p:set>
                                      <p:cBhvr>
                                        <p:cTn id="31" dur="1" fill="hold">
                                          <p:stCondLst>
                                            <p:cond delay="0"/>
                                          </p:stCondLst>
                                        </p:cTn>
                                        <p:tgtEl>
                                          <p:spTgt spid="23555">
                                            <p:txEl>
                                              <p:pRg st="4" end="4"/>
                                            </p:txEl>
                                          </p:spTgt>
                                        </p:tgtEl>
                                        <p:attrNameLst>
                                          <p:attrName>style.visibility</p:attrName>
                                        </p:attrNameLst>
                                      </p:cBhvr>
                                      <p:to>
                                        <p:strVal val="visible"/>
                                      </p:to>
                                    </p:set>
                                    <p:anim calcmode="lin" valueType="num">
                                      <p:cBhvr additive="base">
                                        <p:cTn id="32" dur="500" fill="hold"/>
                                        <p:tgtEl>
                                          <p:spTgt spid="23555">
                                            <p:txEl>
                                              <p:pRg st="4" end="4"/>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23555">
                                            <p:txEl>
                                              <p:pRg st="4" end="4"/>
                                            </p:txEl>
                                          </p:spTgt>
                                        </p:tgtEl>
                                        <p:attrNameLst>
                                          <p:attrName>ppt_y</p:attrName>
                                        </p:attrNameLst>
                                      </p:cBhvr>
                                      <p:tavLst>
                                        <p:tav tm="0">
                                          <p:val>
                                            <p:strVal val="#ppt_y"/>
                                          </p:val>
                                        </p:tav>
                                        <p:tav tm="100000">
                                          <p:val>
                                            <p:strVal val="#ppt_y"/>
                                          </p:val>
                                        </p:tav>
                                      </p:tavLst>
                                    </p:anim>
                                  </p:childTnLst>
                                </p:cTn>
                              </p:par>
                            </p:childTnLst>
                          </p:cTn>
                        </p:par>
                        <p:par>
                          <p:cTn id="34" fill="hold" nodeType="afterGroup">
                            <p:stCondLst>
                              <p:cond delay="23000"/>
                            </p:stCondLst>
                            <p:childTnLst>
                              <p:par>
                                <p:cTn id="35" presetID="2" presetClass="entr" presetSubtype="8" fill="hold" grpId="0" nodeType="afterEffect">
                                  <p:stCondLst>
                                    <p:cond delay="4000"/>
                                  </p:stCondLst>
                                  <p:childTnLst>
                                    <p:set>
                                      <p:cBhvr>
                                        <p:cTn id="36" dur="1" fill="hold">
                                          <p:stCondLst>
                                            <p:cond delay="0"/>
                                          </p:stCondLst>
                                        </p:cTn>
                                        <p:tgtEl>
                                          <p:spTgt spid="23555">
                                            <p:txEl>
                                              <p:pRg st="5" end="5"/>
                                            </p:txEl>
                                          </p:spTgt>
                                        </p:tgtEl>
                                        <p:attrNameLst>
                                          <p:attrName>style.visibility</p:attrName>
                                        </p:attrNameLst>
                                      </p:cBhvr>
                                      <p:to>
                                        <p:strVal val="visible"/>
                                      </p:to>
                                    </p:set>
                                    <p:anim calcmode="lin" valueType="num">
                                      <p:cBhvr additive="base">
                                        <p:cTn id="37" dur="500" fill="hold"/>
                                        <p:tgtEl>
                                          <p:spTgt spid="2355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3555">
                                            <p:txEl>
                                              <p:pRg st="5" end="5"/>
                                            </p:txEl>
                                          </p:spTgt>
                                        </p:tgtEl>
                                        <p:attrNameLst>
                                          <p:attrName>ppt_y</p:attrName>
                                        </p:attrNameLst>
                                      </p:cBhvr>
                                      <p:tavLst>
                                        <p:tav tm="0">
                                          <p:val>
                                            <p:strVal val="#ppt_y"/>
                                          </p:val>
                                        </p:tav>
                                        <p:tav tm="100000">
                                          <p:val>
                                            <p:strVal val="#ppt_y"/>
                                          </p:val>
                                        </p:tav>
                                      </p:tavLst>
                                    </p:anim>
                                  </p:childTnLst>
                                </p:cTn>
                              </p:par>
                            </p:childTnLst>
                          </p:cTn>
                        </p:par>
                        <p:par>
                          <p:cTn id="39" fill="hold" nodeType="afterGroup">
                            <p:stCondLst>
                              <p:cond delay="27500"/>
                            </p:stCondLst>
                            <p:childTnLst>
                              <p:par>
                                <p:cTn id="40" presetID="2" presetClass="entr" presetSubtype="8" fill="hold" grpId="0" nodeType="afterEffect">
                                  <p:stCondLst>
                                    <p:cond delay="4000"/>
                                  </p:stCondLst>
                                  <p:childTnLst>
                                    <p:set>
                                      <p:cBhvr>
                                        <p:cTn id="41" dur="1" fill="hold">
                                          <p:stCondLst>
                                            <p:cond delay="0"/>
                                          </p:stCondLst>
                                        </p:cTn>
                                        <p:tgtEl>
                                          <p:spTgt spid="23555">
                                            <p:txEl>
                                              <p:pRg st="6" end="6"/>
                                            </p:txEl>
                                          </p:spTgt>
                                        </p:tgtEl>
                                        <p:attrNameLst>
                                          <p:attrName>style.visibility</p:attrName>
                                        </p:attrNameLst>
                                      </p:cBhvr>
                                      <p:to>
                                        <p:strVal val="visible"/>
                                      </p:to>
                                    </p:set>
                                    <p:anim calcmode="lin" valueType="num">
                                      <p:cBhvr additive="base">
                                        <p:cTn id="42" dur="500" fill="hold"/>
                                        <p:tgtEl>
                                          <p:spTgt spid="23555">
                                            <p:txEl>
                                              <p:pRg st="6" end="6"/>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2355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autoUpdateAnimBg="0"/>
      <p:bldP spid="23555" grpId="0" build="p" autoUpdateAnimBg="0" advAuto="400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fld id="{482CB156-0C7B-4EAE-8B40-2B08AB598CA7}" type="datetime1">
              <a:rPr lang="en-US" sz="1400" smtClean="0"/>
              <a:pPr eaLnBrk="1" hangingPunct="1"/>
              <a:t>1/18/2019</a:t>
            </a:fld>
            <a:endParaRPr lang="en-US" sz="1400" smtClean="0"/>
          </a:p>
        </p:txBody>
      </p:sp>
      <p:sp>
        <p:nvSpPr>
          <p:cNvPr id="2150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algn="ctr" eaLnBrk="0" fontAlgn="base" hangingPunct="0">
              <a:spcBef>
                <a:spcPct val="0"/>
              </a:spcBef>
              <a:spcAft>
                <a:spcPct val="0"/>
              </a:spcAft>
              <a:defRPr sz="2400">
                <a:solidFill>
                  <a:schemeClr val="tx1"/>
                </a:solidFill>
                <a:latin typeface="Times New Roman" pitchFamily="18" charset="0"/>
              </a:defRPr>
            </a:lvl6pPr>
            <a:lvl7pPr marL="2971800" indent="-228600" algn="ctr" eaLnBrk="0" fontAlgn="base" hangingPunct="0">
              <a:spcBef>
                <a:spcPct val="0"/>
              </a:spcBef>
              <a:spcAft>
                <a:spcPct val="0"/>
              </a:spcAft>
              <a:defRPr sz="2400">
                <a:solidFill>
                  <a:schemeClr val="tx1"/>
                </a:solidFill>
                <a:latin typeface="Times New Roman" pitchFamily="18" charset="0"/>
              </a:defRPr>
            </a:lvl7pPr>
            <a:lvl8pPr marL="3429000" indent="-228600" algn="ctr" eaLnBrk="0" fontAlgn="base" hangingPunct="0">
              <a:spcBef>
                <a:spcPct val="0"/>
              </a:spcBef>
              <a:spcAft>
                <a:spcPct val="0"/>
              </a:spcAft>
              <a:defRPr sz="2400">
                <a:solidFill>
                  <a:schemeClr val="tx1"/>
                </a:solidFill>
                <a:latin typeface="Times New Roman" pitchFamily="18" charset="0"/>
              </a:defRPr>
            </a:lvl8pPr>
            <a:lvl9pPr marL="3886200" indent="-228600" algn="ctr" eaLnBrk="0" fontAlgn="base" hangingPunct="0">
              <a:spcBef>
                <a:spcPct val="0"/>
              </a:spcBef>
              <a:spcAft>
                <a:spcPct val="0"/>
              </a:spcAft>
              <a:defRPr sz="2400">
                <a:solidFill>
                  <a:schemeClr val="tx1"/>
                </a:solidFill>
                <a:latin typeface="Times New Roman" pitchFamily="18" charset="0"/>
              </a:defRPr>
            </a:lvl9pPr>
          </a:lstStyle>
          <a:p>
            <a:pPr eaLnBrk="1" hangingPunct="1"/>
            <a:r>
              <a:rPr lang="en-US" sz="1400" smtClean="0"/>
              <a:t>Anne Isbell</a:t>
            </a:r>
          </a:p>
        </p:txBody>
      </p:sp>
      <p:sp>
        <p:nvSpPr>
          <p:cNvPr id="7" name="Slide Number Placeholder 5"/>
          <p:cNvSpPr>
            <a:spLocks noGrp="1"/>
          </p:cNvSpPr>
          <p:nvPr>
            <p:ph type="sldNum" sz="quarter" idx="12"/>
          </p:nvPr>
        </p:nvSpPr>
        <p:spPr/>
        <p:txBody>
          <a:bodyPr/>
          <a:lstStyle/>
          <a:p>
            <a:pPr lvl="1">
              <a:defRPr/>
            </a:pPr>
            <a:fld id="{96F7EB45-C72D-4FDC-8EEA-D0DA7A8F905A}" type="slidenum">
              <a:rPr lang="en-US"/>
              <a:pPr lvl="1">
                <a:defRPr/>
              </a:pPr>
              <a:t>9</a:t>
            </a:fld>
            <a:endParaRPr lang="en-US">
              <a:latin typeface="Times New Roman" charset="0"/>
            </a:endParaRPr>
          </a:p>
        </p:txBody>
      </p:sp>
      <p:sp>
        <p:nvSpPr>
          <p:cNvPr id="8196" name="Rectangle 4"/>
          <p:cNvSpPr>
            <a:spLocks noGrp="1" noChangeArrowheads="1"/>
          </p:cNvSpPr>
          <p:nvPr>
            <p:ph type="title"/>
          </p:nvPr>
        </p:nvSpPr>
        <p:spPr/>
        <p:txBody>
          <a:bodyPr/>
          <a:lstStyle/>
          <a:p>
            <a:pPr eaLnBrk="1" hangingPunct="1">
              <a:defRPr/>
            </a:pPr>
            <a:r>
              <a:rPr lang="en-US" smtClean="0"/>
              <a:t>SUMMARY:</a:t>
            </a:r>
          </a:p>
        </p:txBody>
      </p:sp>
      <p:sp>
        <p:nvSpPr>
          <p:cNvPr id="8197" name="Rectangle 5"/>
          <p:cNvSpPr>
            <a:spLocks noGrp="1" noChangeArrowheads="1"/>
          </p:cNvSpPr>
          <p:nvPr>
            <p:ph type="body" idx="1"/>
          </p:nvPr>
        </p:nvSpPr>
        <p:spPr/>
        <p:txBody>
          <a:bodyPr/>
          <a:lstStyle/>
          <a:p>
            <a:pPr eaLnBrk="1" hangingPunct="1">
              <a:lnSpc>
                <a:spcPct val="80000"/>
              </a:lnSpc>
            </a:pPr>
            <a:r>
              <a:rPr lang="en-US" smtClean="0"/>
              <a:t>Schools need peer mediation programs.</a:t>
            </a:r>
          </a:p>
          <a:p>
            <a:pPr eaLnBrk="1" hangingPunct="1">
              <a:lnSpc>
                <a:spcPct val="80000"/>
              </a:lnSpc>
            </a:pPr>
            <a:r>
              <a:rPr lang="en-US" smtClean="0"/>
              <a:t>Why? ..because conflict is a normal part of life.</a:t>
            </a:r>
          </a:p>
          <a:p>
            <a:pPr eaLnBrk="1" hangingPunct="1">
              <a:lnSpc>
                <a:spcPct val="80000"/>
              </a:lnSpc>
            </a:pPr>
            <a:r>
              <a:rPr lang="en-US" smtClean="0"/>
              <a:t>Proper conflict management skills aren’t taught in most schools.</a:t>
            </a:r>
          </a:p>
          <a:p>
            <a:pPr eaLnBrk="1" hangingPunct="1">
              <a:lnSpc>
                <a:spcPct val="80000"/>
              </a:lnSpc>
            </a:pPr>
            <a:r>
              <a:rPr lang="en-US" smtClean="0"/>
              <a:t>Productive conflict management is essential for success.</a:t>
            </a:r>
          </a:p>
          <a:p>
            <a:pPr eaLnBrk="1" hangingPunct="1">
              <a:lnSpc>
                <a:spcPct val="80000"/>
              </a:lnSpc>
            </a:pPr>
            <a:r>
              <a:rPr lang="en-US" smtClean="0"/>
              <a:t>Violence among youth is increasing. </a:t>
            </a:r>
          </a:p>
          <a:p>
            <a:pPr eaLnBrk="1" hangingPunct="1">
              <a:lnSpc>
                <a:spcPct val="80000"/>
              </a:lnSpc>
            </a:pPr>
            <a:r>
              <a:rPr lang="en-US" smtClean="0"/>
              <a:t>Today’s youth are tomorrow’s leaders.</a:t>
            </a:r>
          </a:p>
          <a:p>
            <a:pPr eaLnBrk="1" hangingPunct="1">
              <a:lnSpc>
                <a:spcPct val="80000"/>
              </a:lnSpc>
            </a:pPr>
            <a:endParaRPr lang="en-US" smtClean="0"/>
          </a:p>
        </p:txBody>
      </p:sp>
      <p:pic>
        <p:nvPicPr>
          <p:cNvPr id="8198" name="Picture 6" descr="C:\WINDOWS\Profiles\aisbell\Application Data\Microsoft\Media Catalog\Downloaded Clips\cl5f\j0238166.wm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35838" y="0"/>
            <a:ext cx="1808162"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trips/>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additive="base">
                                        <p:cTn id="7" dur="500" fill="hold"/>
                                        <p:tgtEl>
                                          <p:spTgt spid="8196"/>
                                        </p:tgtEl>
                                        <p:attrNameLst>
                                          <p:attrName>ppt_x</p:attrName>
                                        </p:attrNameLst>
                                      </p:cBhvr>
                                      <p:tavLst>
                                        <p:tav tm="0">
                                          <p:val>
                                            <p:strVal val="0-#ppt_w/2"/>
                                          </p:val>
                                        </p:tav>
                                        <p:tav tm="100000">
                                          <p:val>
                                            <p:strVal val="#ppt_x"/>
                                          </p:val>
                                        </p:tav>
                                      </p:tavLst>
                                    </p:anim>
                                    <p:anim calcmode="lin" valueType="num">
                                      <p:cBhvr additive="base">
                                        <p:cTn id="8" dur="500" fill="hold"/>
                                        <p:tgtEl>
                                          <p:spTgt spid="819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wav"/>
                                        </p:tgtEl>
                                      </p:cMediaNode>
                                    </p:audio>
                                  </p:subTnLst>
                                </p:cTn>
                              </p:par>
                            </p:childTnLst>
                          </p:cTn>
                        </p:par>
                        <p:par>
                          <p:cTn id="9" fill="hold" nodeType="afterGroup">
                            <p:stCondLst>
                              <p:cond delay="500"/>
                            </p:stCondLst>
                            <p:childTnLst>
                              <p:par>
                                <p:cTn id="10" presetID="2" presetClass="entr" presetSubtype="8" fill="hold" nodeType="afterEffect">
                                  <p:stCondLst>
                                    <p:cond delay="2000"/>
                                  </p:stCondLst>
                                  <p:childTnLst>
                                    <p:set>
                                      <p:cBhvr>
                                        <p:cTn id="11" dur="1" fill="hold">
                                          <p:stCondLst>
                                            <p:cond delay="0"/>
                                          </p:stCondLst>
                                        </p:cTn>
                                        <p:tgtEl>
                                          <p:spTgt spid="8198"/>
                                        </p:tgtEl>
                                        <p:attrNameLst>
                                          <p:attrName>style.visibility</p:attrName>
                                        </p:attrNameLst>
                                      </p:cBhvr>
                                      <p:to>
                                        <p:strVal val="visible"/>
                                      </p:to>
                                    </p:set>
                                    <p:anim calcmode="lin" valueType="num">
                                      <p:cBhvr additive="base">
                                        <p:cTn id="12" dur="500" fill="hold"/>
                                        <p:tgtEl>
                                          <p:spTgt spid="8198"/>
                                        </p:tgtEl>
                                        <p:attrNameLst>
                                          <p:attrName>ppt_x</p:attrName>
                                        </p:attrNameLst>
                                      </p:cBhvr>
                                      <p:tavLst>
                                        <p:tav tm="0">
                                          <p:val>
                                            <p:strVal val="0-#ppt_w/2"/>
                                          </p:val>
                                        </p:tav>
                                        <p:tav tm="100000">
                                          <p:val>
                                            <p:strVal val="#ppt_x"/>
                                          </p:val>
                                        </p:tav>
                                      </p:tavLst>
                                    </p:anim>
                                    <p:anim calcmode="lin" valueType="num">
                                      <p:cBhvr additive="base">
                                        <p:cTn id="13" dur="500" fill="hold"/>
                                        <p:tgtEl>
                                          <p:spTgt spid="819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chimes.wav"/>
                                        </p:tgtEl>
                                      </p:cMediaNode>
                                    </p:audio>
                                  </p:subTnLst>
                                </p:cTn>
                              </p:par>
                            </p:childTnLst>
                          </p:cTn>
                        </p:par>
                        <p:par>
                          <p:cTn id="14" fill="hold" nodeType="afterGroup">
                            <p:stCondLst>
                              <p:cond delay="3000"/>
                            </p:stCondLst>
                            <p:childTnLst>
                              <p:par>
                                <p:cTn id="15" presetID="2" presetClass="entr" presetSubtype="8" fill="hold" grpId="0" nodeType="afterEffect">
                                  <p:stCondLst>
                                    <p:cond delay="2000"/>
                                  </p:stCondLst>
                                  <p:childTnLst>
                                    <p:set>
                                      <p:cBhvr>
                                        <p:cTn id="16" dur="1" fill="hold">
                                          <p:stCondLst>
                                            <p:cond delay="0"/>
                                          </p:stCondLst>
                                        </p:cTn>
                                        <p:tgtEl>
                                          <p:spTgt spid="8197">
                                            <p:txEl>
                                              <p:pRg st="0" end="0"/>
                                            </p:txEl>
                                          </p:spTgt>
                                        </p:tgtEl>
                                        <p:attrNameLst>
                                          <p:attrName>style.visibility</p:attrName>
                                        </p:attrNameLst>
                                      </p:cBhvr>
                                      <p:to>
                                        <p:strVal val="visible"/>
                                      </p:to>
                                    </p:set>
                                    <p:anim calcmode="lin" valueType="num">
                                      <p:cBhvr additive="base">
                                        <p:cTn id="17" dur="500" fill="hold"/>
                                        <p:tgtEl>
                                          <p:spTgt spid="8197">
                                            <p:txEl>
                                              <p:pRg st="0" end="0"/>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8197">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5"/>
                                            </p:cond>
                                          </p:stCondLst>
                                          <p:endCondLst>
                                            <p:cond evt="onStopAudio" delay="0">
                                              <p:tgtEl>
                                                <p:sldTgt/>
                                              </p:tgtEl>
                                            </p:cond>
                                          </p:endCondLst>
                                        </p:cTn>
                                        <p:tgtEl>
                                          <p:sndTgt r:embed="rId4" name="chimes.wav"/>
                                        </p:tgtEl>
                                      </p:cMediaNode>
                                    </p:audio>
                                  </p:subTnLst>
                                </p:cTn>
                              </p:par>
                            </p:childTnLst>
                          </p:cTn>
                        </p:par>
                        <p:par>
                          <p:cTn id="19" fill="hold" nodeType="afterGroup">
                            <p:stCondLst>
                              <p:cond delay="5500"/>
                            </p:stCondLst>
                            <p:childTnLst>
                              <p:par>
                                <p:cTn id="20" presetID="2" presetClass="entr" presetSubtype="8" fill="hold" grpId="0" nodeType="afterEffect">
                                  <p:stCondLst>
                                    <p:cond delay="2000"/>
                                  </p:stCondLst>
                                  <p:childTnLst>
                                    <p:set>
                                      <p:cBhvr>
                                        <p:cTn id="21" dur="1" fill="hold">
                                          <p:stCondLst>
                                            <p:cond delay="0"/>
                                          </p:stCondLst>
                                        </p:cTn>
                                        <p:tgtEl>
                                          <p:spTgt spid="8197">
                                            <p:txEl>
                                              <p:pRg st="1" end="1"/>
                                            </p:txEl>
                                          </p:spTgt>
                                        </p:tgtEl>
                                        <p:attrNameLst>
                                          <p:attrName>style.visibility</p:attrName>
                                        </p:attrNameLst>
                                      </p:cBhvr>
                                      <p:to>
                                        <p:strVal val="visible"/>
                                      </p:to>
                                    </p:set>
                                    <p:anim calcmode="lin" valueType="num">
                                      <p:cBhvr additive="base">
                                        <p:cTn id="22" dur="500" fill="hold"/>
                                        <p:tgtEl>
                                          <p:spTgt spid="8197">
                                            <p:txEl>
                                              <p:pRg st="1" end="1"/>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8197">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0"/>
                                            </p:cond>
                                          </p:stCondLst>
                                          <p:endCondLst>
                                            <p:cond evt="onStopAudio" delay="0">
                                              <p:tgtEl>
                                                <p:sldTgt/>
                                              </p:tgtEl>
                                            </p:cond>
                                          </p:endCondLst>
                                        </p:cTn>
                                        <p:tgtEl>
                                          <p:sndTgt r:embed="rId4" name="chimes.wav"/>
                                        </p:tgtEl>
                                      </p:cMediaNode>
                                    </p:audio>
                                  </p:subTnLst>
                                </p:cTn>
                              </p:par>
                            </p:childTnLst>
                          </p:cTn>
                        </p:par>
                        <p:par>
                          <p:cTn id="24" fill="hold" nodeType="afterGroup">
                            <p:stCondLst>
                              <p:cond delay="8000"/>
                            </p:stCondLst>
                            <p:childTnLst>
                              <p:par>
                                <p:cTn id="25" presetID="2" presetClass="entr" presetSubtype="8" fill="hold" grpId="0" nodeType="afterEffect">
                                  <p:stCondLst>
                                    <p:cond delay="2000"/>
                                  </p:stCondLst>
                                  <p:childTnLst>
                                    <p:set>
                                      <p:cBhvr>
                                        <p:cTn id="26" dur="1" fill="hold">
                                          <p:stCondLst>
                                            <p:cond delay="0"/>
                                          </p:stCondLst>
                                        </p:cTn>
                                        <p:tgtEl>
                                          <p:spTgt spid="8197">
                                            <p:txEl>
                                              <p:pRg st="2" end="2"/>
                                            </p:txEl>
                                          </p:spTgt>
                                        </p:tgtEl>
                                        <p:attrNameLst>
                                          <p:attrName>style.visibility</p:attrName>
                                        </p:attrNameLst>
                                      </p:cBhvr>
                                      <p:to>
                                        <p:strVal val="visible"/>
                                      </p:to>
                                    </p:set>
                                    <p:anim calcmode="lin" valueType="num">
                                      <p:cBhvr additive="base">
                                        <p:cTn id="27" dur="500" fill="hold"/>
                                        <p:tgtEl>
                                          <p:spTgt spid="8197">
                                            <p:txEl>
                                              <p:pRg st="2" end="2"/>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8197">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5"/>
                                            </p:cond>
                                          </p:stCondLst>
                                          <p:endCondLst>
                                            <p:cond evt="onStopAudio" delay="0">
                                              <p:tgtEl>
                                                <p:sldTgt/>
                                              </p:tgtEl>
                                            </p:cond>
                                          </p:endCondLst>
                                        </p:cTn>
                                        <p:tgtEl>
                                          <p:sndTgt r:embed="rId4" name="chimes.wav"/>
                                        </p:tgtEl>
                                      </p:cMediaNode>
                                    </p:audio>
                                  </p:subTnLst>
                                </p:cTn>
                              </p:par>
                            </p:childTnLst>
                          </p:cTn>
                        </p:par>
                        <p:par>
                          <p:cTn id="29" fill="hold" nodeType="afterGroup">
                            <p:stCondLst>
                              <p:cond delay="10500"/>
                            </p:stCondLst>
                            <p:childTnLst>
                              <p:par>
                                <p:cTn id="30" presetID="2" presetClass="entr" presetSubtype="8" fill="hold" grpId="0" nodeType="afterEffect">
                                  <p:stCondLst>
                                    <p:cond delay="2000"/>
                                  </p:stCondLst>
                                  <p:childTnLst>
                                    <p:set>
                                      <p:cBhvr>
                                        <p:cTn id="31" dur="1" fill="hold">
                                          <p:stCondLst>
                                            <p:cond delay="0"/>
                                          </p:stCondLst>
                                        </p:cTn>
                                        <p:tgtEl>
                                          <p:spTgt spid="8197">
                                            <p:txEl>
                                              <p:pRg st="3" end="3"/>
                                            </p:txEl>
                                          </p:spTgt>
                                        </p:tgtEl>
                                        <p:attrNameLst>
                                          <p:attrName>style.visibility</p:attrName>
                                        </p:attrNameLst>
                                      </p:cBhvr>
                                      <p:to>
                                        <p:strVal val="visible"/>
                                      </p:to>
                                    </p:set>
                                    <p:anim calcmode="lin" valueType="num">
                                      <p:cBhvr additive="base">
                                        <p:cTn id="32" dur="500" fill="hold"/>
                                        <p:tgtEl>
                                          <p:spTgt spid="8197">
                                            <p:txEl>
                                              <p:pRg st="3" end="3"/>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8197">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0"/>
                                            </p:cond>
                                          </p:stCondLst>
                                          <p:endCondLst>
                                            <p:cond evt="onStopAudio" delay="0">
                                              <p:tgtEl>
                                                <p:sldTgt/>
                                              </p:tgtEl>
                                            </p:cond>
                                          </p:endCondLst>
                                        </p:cTn>
                                        <p:tgtEl>
                                          <p:sndTgt r:embed="rId4" name="chimes.wav"/>
                                        </p:tgtEl>
                                      </p:cMediaNode>
                                    </p:audio>
                                  </p:subTnLst>
                                </p:cTn>
                              </p:par>
                            </p:childTnLst>
                          </p:cTn>
                        </p:par>
                        <p:par>
                          <p:cTn id="34" fill="hold" nodeType="afterGroup">
                            <p:stCondLst>
                              <p:cond delay="13000"/>
                            </p:stCondLst>
                            <p:childTnLst>
                              <p:par>
                                <p:cTn id="35" presetID="2" presetClass="entr" presetSubtype="8" fill="hold" grpId="0" nodeType="afterEffect">
                                  <p:stCondLst>
                                    <p:cond delay="2000"/>
                                  </p:stCondLst>
                                  <p:childTnLst>
                                    <p:set>
                                      <p:cBhvr>
                                        <p:cTn id="36" dur="1" fill="hold">
                                          <p:stCondLst>
                                            <p:cond delay="0"/>
                                          </p:stCondLst>
                                        </p:cTn>
                                        <p:tgtEl>
                                          <p:spTgt spid="8197">
                                            <p:txEl>
                                              <p:pRg st="4" end="4"/>
                                            </p:txEl>
                                          </p:spTgt>
                                        </p:tgtEl>
                                        <p:attrNameLst>
                                          <p:attrName>style.visibility</p:attrName>
                                        </p:attrNameLst>
                                      </p:cBhvr>
                                      <p:to>
                                        <p:strVal val="visible"/>
                                      </p:to>
                                    </p:set>
                                    <p:anim calcmode="lin" valueType="num">
                                      <p:cBhvr additive="base">
                                        <p:cTn id="37" dur="500" fill="hold"/>
                                        <p:tgtEl>
                                          <p:spTgt spid="8197">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197">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4" name="chimes.wav"/>
                                        </p:tgtEl>
                                      </p:cMediaNode>
                                    </p:audio>
                                  </p:subTnLst>
                                </p:cTn>
                              </p:par>
                            </p:childTnLst>
                          </p:cTn>
                        </p:par>
                        <p:par>
                          <p:cTn id="39" fill="hold" nodeType="afterGroup">
                            <p:stCondLst>
                              <p:cond delay="15500"/>
                            </p:stCondLst>
                            <p:childTnLst>
                              <p:par>
                                <p:cTn id="40" presetID="2" presetClass="entr" presetSubtype="8" fill="hold" grpId="0" nodeType="afterEffect">
                                  <p:stCondLst>
                                    <p:cond delay="2000"/>
                                  </p:stCondLst>
                                  <p:childTnLst>
                                    <p:set>
                                      <p:cBhvr>
                                        <p:cTn id="41" dur="1" fill="hold">
                                          <p:stCondLst>
                                            <p:cond delay="0"/>
                                          </p:stCondLst>
                                        </p:cTn>
                                        <p:tgtEl>
                                          <p:spTgt spid="8197">
                                            <p:txEl>
                                              <p:pRg st="5" end="5"/>
                                            </p:txEl>
                                          </p:spTgt>
                                        </p:tgtEl>
                                        <p:attrNameLst>
                                          <p:attrName>style.visibility</p:attrName>
                                        </p:attrNameLst>
                                      </p:cBhvr>
                                      <p:to>
                                        <p:strVal val="visible"/>
                                      </p:to>
                                    </p:set>
                                    <p:anim calcmode="lin" valueType="num">
                                      <p:cBhvr additive="base">
                                        <p:cTn id="42" dur="500" fill="hold"/>
                                        <p:tgtEl>
                                          <p:spTgt spid="8197">
                                            <p:txEl>
                                              <p:pRg st="5" end="5"/>
                                            </p:txEl>
                                          </p:spTgt>
                                        </p:tgtEl>
                                        <p:attrNameLst>
                                          <p:attrName>ppt_x</p:attrName>
                                        </p:attrNameLst>
                                      </p:cBhvr>
                                      <p:tavLst>
                                        <p:tav tm="0">
                                          <p:val>
                                            <p:strVal val="0-#ppt_w/2"/>
                                          </p:val>
                                        </p:tav>
                                        <p:tav tm="100000">
                                          <p:val>
                                            <p:strVal val="#ppt_x"/>
                                          </p:val>
                                        </p:tav>
                                      </p:tavLst>
                                    </p:anim>
                                    <p:anim calcmode="lin" valueType="num">
                                      <p:cBhvr additive="base">
                                        <p:cTn id="43" dur="500" fill="hold"/>
                                        <p:tgtEl>
                                          <p:spTgt spid="8197">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0"/>
                                            </p:cond>
                                          </p:stCondLst>
                                          <p:endCondLst>
                                            <p:cond evt="onStopAudio" delay="0">
                                              <p:tgtEl>
                                                <p:sldTgt/>
                                              </p:tgtEl>
                                            </p:cond>
                                          </p:endCondLst>
                                        </p:cTn>
                                        <p:tgtEl>
                                          <p:sndTgt r:embed="rId4"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utoUpdateAnimBg="0"/>
      <p:bldP spid="8197" grpId="0" build="p" autoUpdateAnimBg="0" advAuto="2000"/>
    </p:bldLst>
  </p:timing>
</p:sld>
</file>

<file path=ppt/theme/theme1.xml><?xml version="1.0" encoding="utf-8"?>
<a:theme xmlns:a="http://schemas.openxmlformats.org/drawingml/2006/main" name="Training">
  <a:themeElements>
    <a:clrScheme name="Training 1">
      <a:dk1>
        <a:srgbClr val="000000"/>
      </a:dk1>
      <a:lt1>
        <a:srgbClr val="FFFFFF"/>
      </a:lt1>
      <a:dk2>
        <a:srgbClr val="0000FF"/>
      </a:dk2>
      <a:lt2>
        <a:srgbClr val="FFCC66"/>
      </a:lt2>
      <a:accent1>
        <a:srgbClr val="00CCFF"/>
      </a:accent1>
      <a:accent2>
        <a:srgbClr val="FFFF00"/>
      </a:accent2>
      <a:accent3>
        <a:srgbClr val="AAAAFF"/>
      </a:accent3>
      <a:accent4>
        <a:srgbClr val="DADADA"/>
      </a:accent4>
      <a:accent5>
        <a:srgbClr val="AAE2FF"/>
      </a:accent5>
      <a:accent6>
        <a:srgbClr val="E7E700"/>
      </a:accent6>
      <a:hlink>
        <a:srgbClr val="FF0033"/>
      </a:hlink>
      <a:folHlink>
        <a:srgbClr val="3366FF"/>
      </a:folHlink>
    </a:clrScheme>
    <a:fontScheme name="Training">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Training 1">
        <a:dk1>
          <a:srgbClr val="000000"/>
        </a:dk1>
        <a:lt1>
          <a:srgbClr val="FFFFFF"/>
        </a:lt1>
        <a:dk2>
          <a:srgbClr val="0000FF"/>
        </a:dk2>
        <a:lt2>
          <a:srgbClr val="FFCC66"/>
        </a:lt2>
        <a:accent1>
          <a:srgbClr val="00CCFF"/>
        </a:accent1>
        <a:accent2>
          <a:srgbClr val="FFFF00"/>
        </a:accent2>
        <a:accent3>
          <a:srgbClr val="AAAAFF"/>
        </a:accent3>
        <a:accent4>
          <a:srgbClr val="DADADA"/>
        </a:accent4>
        <a:accent5>
          <a:srgbClr val="AAE2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Training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Training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Training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Training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Office\Templates\1033\Training.pot</Template>
  <TotalTime>749</TotalTime>
  <Words>636</Words>
  <Application>Microsoft Office PowerPoint</Application>
  <PresentationFormat>On-screen Show (4:3)</PresentationFormat>
  <Paragraphs>135</Paragraphs>
  <Slides>14</Slides>
  <Notes>14</Notes>
  <HiddenSlides>0</HiddenSlides>
  <MMClips>2</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Times New Roman</vt:lpstr>
      <vt:lpstr>Arial</vt:lpstr>
      <vt:lpstr>Wingdings</vt:lpstr>
      <vt:lpstr>Imprint MT Shadow</vt:lpstr>
      <vt:lpstr>Training</vt:lpstr>
      <vt:lpstr>Microsoft Graph 2000 Chart</vt:lpstr>
      <vt:lpstr>PowerPoint Presentation</vt:lpstr>
      <vt:lpstr>PowerPoint Presentation</vt:lpstr>
      <vt:lpstr>PEER  MEDIATION</vt:lpstr>
      <vt:lpstr>BENEFITS OF PEER MEDIATION</vt:lpstr>
      <vt:lpstr>HOW PEER MEDIATION               WORKS              </vt:lpstr>
      <vt:lpstr>HOW PEER MEDIATION WORKS</vt:lpstr>
      <vt:lpstr>RULES FOR FAIR FIGHTING</vt:lpstr>
      <vt:lpstr>COMMON CAUSES OF CONFLICT</vt:lpstr>
      <vt:lpstr>SUMMARY:</vt:lpstr>
      <vt:lpstr>PEER MEDIATION  PROGRAMS IN MADISON COUNTY SCHOOLS</vt:lpstr>
      <vt:lpstr>PEER MEDIATION PROGRAM               STATISTICS</vt:lpstr>
      <vt:lpstr>COMMON OBJECTIONS TO         ADDING PEER MEDIATION    PROGRAMS IN SCHOOLS.</vt:lpstr>
      <vt:lpstr>SOLUTIONS: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AKOBIA</dc:creator>
  <cp:lastModifiedBy>Teacher E-Solutions</cp:lastModifiedBy>
  <cp:revision>22</cp:revision>
  <cp:lastPrinted>1601-01-01T00:00:00Z</cp:lastPrinted>
  <dcterms:created xsi:type="dcterms:W3CDTF">1601-01-01T00:00:00Z</dcterms:created>
  <dcterms:modified xsi:type="dcterms:W3CDTF">2019-01-18T15:53:38Z</dcterms:modified>
</cp:coreProperties>
</file>