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3075" name="Arc 3"/>
            <p:cNvSpPr>
              <a:spLocks/>
            </p:cNvSpPr>
            <p:nvPr/>
          </p:nvSpPr>
          <p:spPr bwMode="ltGray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ltGray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rc 6"/>
            <p:cNvSpPr>
              <a:spLocks/>
            </p:cNvSpPr>
            <p:nvPr/>
          </p:nvSpPr>
          <p:spPr bwMode="ltGray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rc 7"/>
            <p:cNvSpPr>
              <a:spLocks/>
            </p:cNvSpPr>
            <p:nvPr/>
          </p:nvSpPr>
          <p:spPr bwMode="ltGray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ltGray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rc 9"/>
            <p:cNvSpPr>
              <a:spLocks/>
            </p:cNvSpPr>
            <p:nvPr/>
          </p:nvSpPr>
          <p:spPr bwMode="ltGray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rc 10"/>
            <p:cNvSpPr>
              <a:spLocks/>
            </p:cNvSpPr>
            <p:nvPr/>
          </p:nvSpPr>
          <p:spPr bwMode="ltGray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rc 11"/>
            <p:cNvSpPr>
              <a:spLocks/>
            </p:cNvSpPr>
            <p:nvPr/>
          </p:nvSpPr>
          <p:spPr bwMode="ltGray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5A59220F-C93A-4631-98CE-71E0914C89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1BE5-66FD-48A5-B4C4-58594EA58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9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C6142-C418-46D5-8888-57E32A06B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1E090-7E71-48CC-A7B7-8A957F9BF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1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A2488-C98D-4157-8D4D-E9B71D414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5FA1-2B3C-433A-9D62-FE6A0677A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6B87-36DA-4175-AE37-149ECB0559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8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C07CF-B13B-4FA6-86BB-CF7A35400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AA57-6C97-40FA-8A58-DB7FF692B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5F028-C7EE-417B-BB97-F28312A108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9D58F-ABF0-4B47-80AA-42232DB6C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2051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ltGray">
            <a:xfrm rot="2700000">
              <a:off x="342" y="16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Arc 7"/>
            <p:cNvSpPr>
              <a:spLocks/>
            </p:cNvSpPr>
            <p:nvPr/>
          </p:nvSpPr>
          <p:spPr bwMode="ltGray">
            <a:xfrm rot="2700000">
              <a:off x="293" y="271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2700000">
              <a:off x="342" y="94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ltGray">
            <a:xfrm rot="2700000">
              <a:off x="342" y="252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Arc 30"/>
            <p:cNvSpPr>
              <a:spLocks/>
            </p:cNvSpPr>
            <p:nvPr/>
          </p:nvSpPr>
          <p:spPr bwMode="ltGray">
            <a:xfrm rot="2700000">
              <a:off x="342" y="173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ltGray">
            <a:xfrm rot="2700000">
              <a:off x="342" y="3308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1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02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10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9D2406-46D4-47F8-9AA4-4333F8EA2CE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GB">
                <a:solidFill>
                  <a:srgbClr val="FFFFFF"/>
                </a:solidFill>
              </a:rPr>
              <a:t>Permeable or Non Permeable?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06963"/>
            <a:ext cx="6553200" cy="808037"/>
          </a:xfrm>
        </p:spPr>
        <p:txBody>
          <a:bodyPr/>
          <a:lstStyle/>
          <a:p>
            <a:r>
              <a:rPr lang="en-GB"/>
              <a:t>Can liquid or gas pass through the material or not?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95400" y="59436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Sometimes its not too clear -  until you think a bit!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76400" y="762000"/>
          <a:ext cx="20669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lip" r:id="rId3" imgW="2066760" imgH="1486080" progId="MS_ClipArt_Gallery.2">
                  <p:embed/>
                </p:oleObj>
              </mc:Choice>
              <mc:Fallback>
                <p:oleObj name="Clip" r:id="rId3" imgW="2066760" imgH="148608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762000"/>
                        <a:ext cx="2066925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19600" y="990600"/>
            <a:ext cx="327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Will the water pass through the sides of the boat?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38400" y="3429000"/>
            <a:ext cx="533400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No</a:t>
            </a:r>
            <a:r>
              <a:rPr lang="en-GB"/>
              <a:t> because the sides of the boat are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not permeable</a:t>
            </a:r>
            <a:r>
              <a:rPr lang="en-GB"/>
              <a:t> - </a:t>
            </a:r>
          </a:p>
          <a:p>
            <a:pPr>
              <a:spcBef>
                <a:spcPct val="50000"/>
              </a:spcBef>
            </a:pPr>
            <a:r>
              <a:rPr lang="en-GB"/>
              <a:t>they are </a:t>
            </a:r>
            <a:r>
              <a:rPr lang="en-GB">
                <a:solidFill>
                  <a:schemeClr val="tx2"/>
                </a:solidFill>
              </a:rPr>
              <a:t>impermeable</a:t>
            </a:r>
            <a:r>
              <a:rPr lang="en-GB"/>
              <a:t>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00200" y="58674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FF33"/>
                </a:solidFill>
              </a:rPr>
              <a:t>1. What would you not make the boat out of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733800" y="5181600"/>
            <a:ext cx="5029200" cy="1371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371600" y="4953000"/>
            <a:ext cx="22860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676400" y="685800"/>
          <a:ext cx="28479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Clip" r:id="rId3" imgW="2847960" imgH="2467080" progId="MS_ClipArt_Gallery.2">
                  <p:embed/>
                </p:oleObj>
              </mc:Choice>
              <mc:Fallback>
                <p:oleObj name="Clip" r:id="rId3" imgW="2847960" imgH="246708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85800"/>
                        <a:ext cx="2847975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724400" y="60960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2. Is the roof of this house permeable or non permeable?  Why?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876800" y="2209800"/>
            <a:ext cx="3352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Its </a:t>
            </a:r>
            <a:r>
              <a:rPr lang="en-GB">
                <a:solidFill>
                  <a:schemeClr val="tx2"/>
                </a:solidFill>
              </a:rPr>
              <a:t>non permeable</a:t>
            </a:r>
            <a:r>
              <a:rPr lang="en-GB"/>
              <a:t> so that it keeps out the rain. It also helps to keep heat in.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371600" y="5029200"/>
            <a:ext cx="2286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5. Are the windows permeable? Explain</a:t>
            </a:r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657600" y="5257800"/>
            <a:ext cx="525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They let light through - they are </a:t>
            </a:r>
            <a:r>
              <a:rPr lang="en-GB">
                <a:solidFill>
                  <a:srgbClr val="FFFFFF"/>
                </a:solidFill>
              </a:rPr>
              <a:t>transparent</a:t>
            </a:r>
            <a:r>
              <a:rPr lang="en-GB">
                <a:solidFill>
                  <a:schemeClr val="bg1"/>
                </a:solidFill>
              </a:rPr>
              <a:t> but not </a:t>
            </a:r>
            <a:r>
              <a:rPr lang="en-GB">
                <a:solidFill>
                  <a:srgbClr val="FFFFFF"/>
                </a:solidFill>
              </a:rPr>
              <a:t>permeable</a:t>
            </a:r>
            <a:r>
              <a:rPr lang="en-GB">
                <a:solidFill>
                  <a:schemeClr val="bg1"/>
                </a:solidFill>
              </a:rPr>
              <a:t> - liquids and gases cannot pass through the glass</a:t>
            </a:r>
            <a:endParaRPr lang="en-GB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rgbClr val="CCFF33"/>
                </a:solidFill>
              </a:rPr>
              <a:t>3. Why would sponge be no good for the roof of a house?</a:t>
            </a:r>
            <a:endParaRPr lang="en-GB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371600" y="39624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66FFFF"/>
                </a:solidFill>
              </a:rPr>
              <a:t>4. Is sponge a solid?</a:t>
            </a:r>
            <a:r>
              <a:rPr lang="en-GB"/>
              <a:t>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029200" y="38862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66FFFF"/>
                </a:solidFill>
              </a:rPr>
              <a:t>It is a solid - a soft solid with many holes in its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0" grpId="0" autoUpdateAnimBg="0"/>
      <p:bldP spid="6151" grpId="0" autoUpdateAnimBg="0"/>
      <p:bldP spid="6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52600" y="457200"/>
            <a:ext cx="5257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You go to the beach for a day.</a:t>
            </a:r>
          </a:p>
          <a:p>
            <a:pPr>
              <a:spcBef>
                <a:spcPct val="50000"/>
              </a:spcBef>
            </a:pPr>
            <a:r>
              <a:rPr lang="en-GB"/>
              <a:t>6. Can you think of some things that are impermeable that you might find or have with you?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72200" y="3657600"/>
          <a:ext cx="2552700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lip" r:id="rId3" imgW="2552760" imgH="2600280" progId="MS_ClipArt_Gallery.2">
                  <p:embed/>
                </p:oleObj>
              </mc:Choice>
              <mc:Fallback>
                <p:oleObj name="Clip" r:id="rId3" imgW="2552760" imgH="26002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657600"/>
                        <a:ext cx="2552700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28800" y="4419600"/>
            <a:ext cx="3733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9. Is your skin permeable or impermeable - think carefully and discuss as a class. Give reasons for your ideas.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00200" y="2667000"/>
            <a:ext cx="5715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7. Can you think of anything permeable which is natural (part of nature)? </a:t>
            </a:r>
          </a:p>
          <a:p>
            <a:pPr>
              <a:spcBef>
                <a:spcPct val="50000"/>
              </a:spcBef>
            </a:pPr>
            <a:r>
              <a:rPr lang="en-GB"/>
              <a:t>8. How about something man made?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648200" y="838200"/>
          <a:ext cx="36766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lip" r:id="rId3" imgW="1104732" imgH="314258" progId="MS_ClipArt_Gallery.2">
                  <p:embed/>
                </p:oleObj>
              </mc:Choice>
              <mc:Fallback>
                <p:oleObj name="Clip" r:id="rId3" imgW="1104732" imgH="314258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838200"/>
                        <a:ext cx="36766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71600" y="152400"/>
            <a:ext cx="3200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10. This is a hard piece of stone. Is it permeable? - if you poured water on it would it soak through?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95400" y="2514600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CCFF33"/>
                </a:solidFill>
              </a:rPr>
              <a:t>11. Are all rocks impermeable?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CCFF33"/>
                </a:solidFill>
              </a:rPr>
              <a:t>How would you know?</a:t>
            </a:r>
            <a:endParaRPr lang="en-GB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371600" y="41148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66FFFF"/>
                </a:solidFill>
              </a:rPr>
              <a:t>13. How about soil? Permeable or impermeable?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7086600" y="4876800"/>
          <a:ext cx="15589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lip" r:id="rId5" imgW="3181320" imgH="3419640" progId="MS_ClipArt_Gallery.2">
                  <p:embed/>
                </p:oleObj>
              </mc:Choice>
              <mc:Fallback>
                <p:oleObj name="Clip" r:id="rId5" imgW="3181320" imgH="34196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876800"/>
                        <a:ext cx="15589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95400" y="4876800"/>
            <a:ext cx="5867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14. Where does the water that soaks through the rocks or soil go?</a:t>
            </a:r>
          </a:p>
          <a:p>
            <a:pPr>
              <a:spcBef>
                <a:spcPct val="50000"/>
              </a:spcBef>
            </a:pPr>
            <a:r>
              <a:rPr lang="en-GB"/>
              <a:t>Have a chat and then explain your ideas with reasons.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029200" y="1981200"/>
            <a:ext cx="3657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tx2"/>
                </a:solidFill>
              </a:rPr>
              <a:t>12. How about if I had a few pieces of this stone with gaps between them. Would they be permeable then?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00" grpId="0" autoUpdateAnimBg="0"/>
      <p:bldP spid="82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52600" y="685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Opaque,     translucent,      transparent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05000" y="1905000"/>
            <a:ext cx="617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15. Can’t see through it. </a:t>
            </a:r>
            <a:r>
              <a:rPr lang="en-GB">
                <a:solidFill>
                  <a:srgbClr val="CCFF33"/>
                </a:solidFill>
              </a:rPr>
              <a:t>Can liquids or gas pass through? Give an example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5000" y="3200400"/>
            <a:ext cx="617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16. Can only just see through it. </a:t>
            </a:r>
            <a:r>
              <a:rPr lang="en-GB">
                <a:solidFill>
                  <a:srgbClr val="CCFF33"/>
                </a:solidFill>
              </a:rPr>
              <a:t>Could it be impermeable? Give an example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81200" y="4419600"/>
            <a:ext cx="617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17. Can see through it. </a:t>
            </a:r>
            <a:r>
              <a:rPr lang="en-GB">
                <a:solidFill>
                  <a:srgbClr val="CCFF33"/>
                </a:solidFill>
              </a:rPr>
              <a:t>Could it be permeable? Give an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981200" y="1295400"/>
            <a:ext cx="6551613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18. What has  the word  </a:t>
            </a:r>
            <a:r>
              <a:rPr lang="en-GB">
                <a:solidFill>
                  <a:srgbClr val="CCFF33"/>
                </a:solidFill>
              </a:rPr>
              <a:t>SOLID</a:t>
            </a:r>
            <a:r>
              <a:rPr lang="en-GB"/>
              <a:t> got to do with this?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19. Can something be solid and permeable?</a:t>
            </a:r>
          </a:p>
          <a:p>
            <a:pPr>
              <a:spcBef>
                <a:spcPct val="50000"/>
              </a:spcBef>
            </a:pPr>
            <a:r>
              <a:rPr lang="en-GB"/>
              <a:t>20. Can something which is not solid be permeable?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581400" y="4343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Give some examples for 18, 19 and 20.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454150" y="1397000"/>
          <a:ext cx="62372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" r:id="rId3" imgW="6235560" imgH="4064040" progId="Word.Document.8">
                  <p:embed/>
                </p:oleObj>
              </mc:Choice>
              <mc:Fallback>
                <p:oleObj name="Document" r:id="rId3" imgW="6235560" imgH="40640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1397000"/>
                        <a:ext cx="623728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295400" y="403225"/>
          <a:ext cx="7543800" cy="645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5" imgW="6232680" imgH="6465960" progId="Word.Document.8">
                  <p:embed/>
                </p:oleObj>
              </mc:Choice>
              <mc:Fallback>
                <p:oleObj name="Document" r:id="rId5" imgW="6232680" imgH="64659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225"/>
                        <a:ext cx="7543800" cy="645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09800" y="152400"/>
            <a:ext cx="6172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</a:rPr>
              <a:t>Permeable or Impermeable?                                            Name ………………………..…...….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NS.POT">
  <a:themeElements>
    <a:clrScheme name="FANS.POT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ANS.POT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.PO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.POT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.POT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.POT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.POT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.POT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.POT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Designs\FANS.POT</Template>
  <TotalTime>53</TotalTime>
  <Words>443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Monotype Sorts</vt:lpstr>
      <vt:lpstr>FANS.POT</vt:lpstr>
      <vt:lpstr>Microsoft Clip Gallery</vt:lpstr>
      <vt:lpstr>Microsoft Document</vt:lpstr>
      <vt:lpstr>Permeable or Non Permeable?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Permeable or Non Permeable?</dc:title>
  <dc:creator>Janet Wood</dc:creator>
  <cp:lastModifiedBy>Teacher E-Solutions</cp:lastModifiedBy>
  <cp:revision>1</cp:revision>
  <cp:lastPrinted>2004-04-25T14:06:21Z</cp:lastPrinted>
  <dcterms:created xsi:type="dcterms:W3CDTF">2004-04-25T13:14:36Z</dcterms:created>
  <dcterms:modified xsi:type="dcterms:W3CDTF">2019-01-18T17:20:20Z</dcterms:modified>
</cp:coreProperties>
</file>