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9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FFFF"/>
    <a:srgbClr val="FFFFFF"/>
    <a:srgbClr val="CCFF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1" d="100"/>
          <a:sy n="41" d="100"/>
        </p:scale>
        <p:origin x="-672" y="-7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image" Target="../media/image4.png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image" Target="../media/image6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4" name="Group 2"/>
          <p:cNvGrpSpPr>
            <a:grpSpLocks/>
          </p:cNvGrpSpPr>
          <p:nvPr/>
        </p:nvGrpSpPr>
        <p:grpSpPr bwMode="auto">
          <a:xfrm>
            <a:off x="2084388" y="-395288"/>
            <a:ext cx="4978400" cy="5749926"/>
            <a:chOff x="1313" y="-249"/>
            <a:chExt cx="3136" cy="3622"/>
          </a:xfrm>
        </p:grpSpPr>
        <p:sp>
          <p:nvSpPr>
            <p:cNvPr id="3075" name="Arc 3"/>
            <p:cNvSpPr>
              <a:spLocks/>
            </p:cNvSpPr>
            <p:nvPr/>
          </p:nvSpPr>
          <p:spPr bwMode="ltGray">
            <a:xfrm rot="18900000">
              <a:off x="1313" y="-249"/>
              <a:ext cx="3136" cy="3135"/>
            </a:xfrm>
            <a:custGeom>
              <a:avLst/>
              <a:gdLst>
                <a:gd name="G0" fmla="+- 7 0 0"/>
                <a:gd name="G1" fmla="+- 21600 0 0"/>
                <a:gd name="G2" fmla="+- 21600 0 0"/>
                <a:gd name="T0" fmla="*/ 0 w 21607"/>
                <a:gd name="T1" fmla="*/ 0 h 21600"/>
                <a:gd name="T2" fmla="*/ 21607 w 21607"/>
                <a:gd name="T3" fmla="*/ 21593 h 21600"/>
                <a:gd name="T4" fmla="*/ 7 w 21607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7" h="21600" fill="none" extrusionOk="0">
                  <a:moveTo>
                    <a:pt x="0" y="0"/>
                  </a:moveTo>
                  <a:cubicBezTo>
                    <a:pt x="2" y="0"/>
                    <a:pt x="4" y="-1"/>
                    <a:pt x="7" y="0"/>
                  </a:cubicBezTo>
                  <a:cubicBezTo>
                    <a:pt x="11933" y="0"/>
                    <a:pt x="21603" y="9666"/>
                    <a:pt x="21606" y="21593"/>
                  </a:cubicBezTo>
                </a:path>
                <a:path w="21607" h="21600" stroke="0" extrusionOk="0">
                  <a:moveTo>
                    <a:pt x="0" y="0"/>
                  </a:moveTo>
                  <a:cubicBezTo>
                    <a:pt x="2" y="0"/>
                    <a:pt x="4" y="-1"/>
                    <a:pt x="7" y="0"/>
                  </a:cubicBezTo>
                  <a:cubicBezTo>
                    <a:pt x="11933" y="0"/>
                    <a:pt x="21603" y="9666"/>
                    <a:pt x="21606" y="21593"/>
                  </a:cubicBezTo>
                  <a:lnTo>
                    <a:pt x="7" y="2160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6" name="Arc 4"/>
            <p:cNvSpPr>
              <a:spLocks/>
            </p:cNvSpPr>
            <p:nvPr/>
          </p:nvSpPr>
          <p:spPr bwMode="ltGray">
            <a:xfrm rot="18900000">
              <a:off x="1349" y="-162"/>
              <a:ext cx="3037" cy="3056"/>
            </a:xfrm>
            <a:custGeom>
              <a:avLst/>
              <a:gdLst>
                <a:gd name="G0" fmla="+- 0 0 0"/>
                <a:gd name="G1" fmla="+- 21053 0 0"/>
                <a:gd name="G2" fmla="+- 21600 0 0"/>
                <a:gd name="T0" fmla="*/ 4831 w 20922"/>
                <a:gd name="T1" fmla="*/ 0 h 21053"/>
                <a:gd name="T2" fmla="*/ 20922 w 20922"/>
                <a:gd name="T3" fmla="*/ 15685 h 21053"/>
                <a:gd name="T4" fmla="*/ 0 w 20922"/>
                <a:gd name="T5" fmla="*/ 21053 h 210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922" h="21053" fill="none" extrusionOk="0">
                  <a:moveTo>
                    <a:pt x="4830" y="0"/>
                  </a:moveTo>
                  <a:cubicBezTo>
                    <a:pt x="12706" y="1807"/>
                    <a:pt x="18914" y="7858"/>
                    <a:pt x="20922" y="15684"/>
                  </a:cubicBezTo>
                </a:path>
                <a:path w="20922" h="21053" stroke="0" extrusionOk="0">
                  <a:moveTo>
                    <a:pt x="4830" y="0"/>
                  </a:moveTo>
                  <a:cubicBezTo>
                    <a:pt x="12706" y="1807"/>
                    <a:pt x="18914" y="7858"/>
                    <a:pt x="20922" y="15684"/>
                  </a:cubicBezTo>
                  <a:lnTo>
                    <a:pt x="0" y="21053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7" name="Arc 5"/>
            <p:cNvSpPr>
              <a:spLocks/>
            </p:cNvSpPr>
            <p:nvPr/>
          </p:nvSpPr>
          <p:spPr bwMode="ltGray">
            <a:xfrm rot="18900000">
              <a:off x="1474" y="162"/>
              <a:ext cx="2752" cy="2792"/>
            </a:xfrm>
            <a:custGeom>
              <a:avLst/>
              <a:gdLst>
                <a:gd name="G0" fmla="+- 0 0 0"/>
                <a:gd name="G1" fmla="+- 19239 0 0"/>
                <a:gd name="G2" fmla="+- 21600 0 0"/>
                <a:gd name="T0" fmla="*/ 9819 w 18966"/>
                <a:gd name="T1" fmla="*/ 0 h 19239"/>
                <a:gd name="T2" fmla="*/ 18966 w 18966"/>
                <a:gd name="T3" fmla="*/ 8902 h 19239"/>
                <a:gd name="T4" fmla="*/ 0 w 18966"/>
                <a:gd name="T5" fmla="*/ 19239 h 192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8966" h="19239" fill="none" extrusionOk="0">
                  <a:moveTo>
                    <a:pt x="9819" y="-1"/>
                  </a:moveTo>
                  <a:cubicBezTo>
                    <a:pt x="13695" y="1978"/>
                    <a:pt x="16883" y="5080"/>
                    <a:pt x="18965" y="8902"/>
                  </a:cubicBezTo>
                </a:path>
                <a:path w="18966" h="19239" stroke="0" extrusionOk="0">
                  <a:moveTo>
                    <a:pt x="9819" y="-1"/>
                  </a:moveTo>
                  <a:cubicBezTo>
                    <a:pt x="13695" y="1978"/>
                    <a:pt x="16883" y="5080"/>
                    <a:pt x="18965" y="8902"/>
                  </a:cubicBezTo>
                  <a:lnTo>
                    <a:pt x="0" y="19239"/>
                  </a:lnTo>
                  <a:close/>
                </a:path>
              </a:pathLst>
            </a:custGeom>
            <a:solidFill>
              <a:schemeClr val="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8" name="Arc 6"/>
            <p:cNvSpPr>
              <a:spLocks/>
            </p:cNvSpPr>
            <p:nvPr/>
          </p:nvSpPr>
          <p:spPr bwMode="ltGray">
            <a:xfrm rot="18900000">
              <a:off x="1678" y="510"/>
              <a:ext cx="2432" cy="2498"/>
            </a:xfrm>
            <a:custGeom>
              <a:avLst/>
              <a:gdLst>
                <a:gd name="G0" fmla="+- 0 0 0"/>
                <a:gd name="G1" fmla="+- 17212 0 0"/>
                <a:gd name="G2" fmla="+- 21600 0 0"/>
                <a:gd name="T0" fmla="*/ 13050 w 16754"/>
                <a:gd name="T1" fmla="*/ 0 h 17212"/>
                <a:gd name="T2" fmla="*/ 16754 w 16754"/>
                <a:gd name="T3" fmla="*/ 3579 h 17212"/>
                <a:gd name="T4" fmla="*/ 0 w 16754"/>
                <a:gd name="T5" fmla="*/ 17212 h 17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754" h="17212" fill="none" extrusionOk="0">
                  <a:moveTo>
                    <a:pt x="13050" y="-1"/>
                  </a:moveTo>
                  <a:cubicBezTo>
                    <a:pt x="14423" y="1040"/>
                    <a:pt x="15666" y="2242"/>
                    <a:pt x="16754" y="3578"/>
                  </a:cubicBezTo>
                </a:path>
                <a:path w="16754" h="17212" stroke="0" extrusionOk="0">
                  <a:moveTo>
                    <a:pt x="13050" y="-1"/>
                  </a:moveTo>
                  <a:cubicBezTo>
                    <a:pt x="14423" y="1040"/>
                    <a:pt x="15666" y="2242"/>
                    <a:pt x="16754" y="3578"/>
                  </a:cubicBezTo>
                  <a:lnTo>
                    <a:pt x="0" y="17212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9" name="Arc 7"/>
            <p:cNvSpPr>
              <a:spLocks/>
            </p:cNvSpPr>
            <p:nvPr/>
          </p:nvSpPr>
          <p:spPr bwMode="ltGray">
            <a:xfrm rot="18900000">
              <a:off x="1446" y="57"/>
              <a:ext cx="2900" cy="2900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gradFill rotWithShape="0">
              <a:gsLst>
                <a:gs pos="0">
                  <a:schemeClr val="accent1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80" name="Arc 8"/>
            <p:cNvSpPr>
              <a:spLocks/>
            </p:cNvSpPr>
            <p:nvPr/>
          </p:nvSpPr>
          <p:spPr bwMode="ltGray">
            <a:xfrm rot="18900000">
              <a:off x="1478" y="137"/>
              <a:ext cx="2809" cy="2826"/>
            </a:xfrm>
            <a:custGeom>
              <a:avLst/>
              <a:gdLst>
                <a:gd name="G0" fmla="+- 0 0 0"/>
                <a:gd name="G1" fmla="+- 21052 0 0"/>
                <a:gd name="G2" fmla="+- 21600 0 0"/>
                <a:gd name="T0" fmla="*/ 4833 w 20924"/>
                <a:gd name="T1" fmla="*/ 0 h 21052"/>
                <a:gd name="T2" fmla="*/ 20924 w 20924"/>
                <a:gd name="T3" fmla="*/ 15689 h 21052"/>
                <a:gd name="T4" fmla="*/ 0 w 20924"/>
                <a:gd name="T5" fmla="*/ 21052 h 210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924" h="21052" fill="none" extrusionOk="0">
                  <a:moveTo>
                    <a:pt x="4833" y="-1"/>
                  </a:moveTo>
                  <a:cubicBezTo>
                    <a:pt x="12709" y="1807"/>
                    <a:pt x="18917" y="7861"/>
                    <a:pt x="20923" y="15689"/>
                  </a:cubicBezTo>
                </a:path>
                <a:path w="20924" h="21052" stroke="0" extrusionOk="0">
                  <a:moveTo>
                    <a:pt x="4833" y="-1"/>
                  </a:moveTo>
                  <a:cubicBezTo>
                    <a:pt x="12709" y="1807"/>
                    <a:pt x="18917" y="7861"/>
                    <a:pt x="20923" y="15689"/>
                  </a:cubicBezTo>
                  <a:lnTo>
                    <a:pt x="0" y="21052"/>
                  </a:ln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81" name="Arc 9"/>
            <p:cNvSpPr>
              <a:spLocks/>
            </p:cNvSpPr>
            <p:nvPr/>
          </p:nvSpPr>
          <p:spPr bwMode="ltGray">
            <a:xfrm rot="18900000">
              <a:off x="1608" y="427"/>
              <a:ext cx="2547" cy="2583"/>
            </a:xfrm>
            <a:custGeom>
              <a:avLst/>
              <a:gdLst>
                <a:gd name="G0" fmla="+- 0 0 0"/>
                <a:gd name="G1" fmla="+- 19237 0 0"/>
                <a:gd name="G2" fmla="+- 21600 0 0"/>
                <a:gd name="T0" fmla="*/ 9823 w 18970"/>
                <a:gd name="T1" fmla="*/ 0 h 19237"/>
                <a:gd name="T2" fmla="*/ 18970 w 18970"/>
                <a:gd name="T3" fmla="*/ 8907 h 19237"/>
                <a:gd name="T4" fmla="*/ 0 w 18970"/>
                <a:gd name="T5" fmla="*/ 19237 h 19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8970" h="19237" fill="none" extrusionOk="0">
                  <a:moveTo>
                    <a:pt x="9823" y="-1"/>
                  </a:moveTo>
                  <a:cubicBezTo>
                    <a:pt x="13699" y="1979"/>
                    <a:pt x="16888" y="5084"/>
                    <a:pt x="18969" y="8907"/>
                  </a:cubicBezTo>
                </a:path>
                <a:path w="18970" h="19237" stroke="0" extrusionOk="0">
                  <a:moveTo>
                    <a:pt x="9823" y="-1"/>
                  </a:moveTo>
                  <a:cubicBezTo>
                    <a:pt x="13699" y="1979"/>
                    <a:pt x="16888" y="5084"/>
                    <a:pt x="18969" y="8907"/>
                  </a:cubicBezTo>
                  <a:lnTo>
                    <a:pt x="0" y="19237"/>
                  </a:lnTo>
                  <a:close/>
                </a:path>
              </a:pathLst>
            </a:custGeom>
            <a:gradFill rotWithShape="0">
              <a:gsLst>
                <a:gs pos="0">
                  <a:schemeClr val="hlink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82" name="Arc 10"/>
            <p:cNvSpPr>
              <a:spLocks/>
            </p:cNvSpPr>
            <p:nvPr/>
          </p:nvSpPr>
          <p:spPr bwMode="ltGray">
            <a:xfrm rot="18900000">
              <a:off x="1783" y="749"/>
              <a:ext cx="2249" cy="2311"/>
            </a:xfrm>
            <a:custGeom>
              <a:avLst/>
              <a:gdLst>
                <a:gd name="G0" fmla="+- 0 0 0"/>
                <a:gd name="G1" fmla="+- 17213 0 0"/>
                <a:gd name="G2" fmla="+- 21600 0 0"/>
                <a:gd name="T0" fmla="*/ 13049 w 16754"/>
                <a:gd name="T1" fmla="*/ 0 h 17213"/>
                <a:gd name="T2" fmla="*/ 16754 w 16754"/>
                <a:gd name="T3" fmla="*/ 3580 h 17213"/>
                <a:gd name="T4" fmla="*/ 0 w 16754"/>
                <a:gd name="T5" fmla="*/ 17213 h 172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754" h="17213" fill="none" extrusionOk="0">
                  <a:moveTo>
                    <a:pt x="13048" y="0"/>
                  </a:moveTo>
                  <a:cubicBezTo>
                    <a:pt x="14422" y="1041"/>
                    <a:pt x="15666" y="2243"/>
                    <a:pt x="16754" y="3579"/>
                  </a:cubicBezTo>
                </a:path>
                <a:path w="16754" h="17213" stroke="0" extrusionOk="0">
                  <a:moveTo>
                    <a:pt x="13048" y="0"/>
                  </a:moveTo>
                  <a:cubicBezTo>
                    <a:pt x="14422" y="1041"/>
                    <a:pt x="15666" y="2243"/>
                    <a:pt x="16754" y="3579"/>
                  </a:cubicBezTo>
                  <a:lnTo>
                    <a:pt x="0" y="17213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83" name="Arc 11"/>
            <p:cNvSpPr>
              <a:spLocks/>
            </p:cNvSpPr>
            <p:nvPr/>
          </p:nvSpPr>
          <p:spPr bwMode="ltGray">
            <a:xfrm rot="18900000">
              <a:off x="2239" y="2089"/>
              <a:ext cx="1284" cy="1284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solidFill>
              <a:schemeClr val="bg1">
                <a:alpha val="50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3084" name="Rectangle 1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3770313"/>
            <a:ext cx="7772400" cy="1143000"/>
          </a:xfrm>
        </p:spPr>
        <p:txBody>
          <a:bodyPr anchor="b"/>
          <a:lstStyle>
            <a:lvl1pPr algn="ctr">
              <a:defRPr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3085" name="Rectangle 1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4906963"/>
            <a:ext cx="6400800" cy="1752600"/>
          </a:xfrm>
        </p:spPr>
        <p:txBody>
          <a:bodyPr anchor="b"/>
          <a:lstStyle>
            <a:lvl1pPr marL="0" indent="0" algn="ctr">
              <a:buFont typeface="Monotype Sorts" pitchFamily="2" charset="2"/>
              <a:buNone/>
              <a:defRPr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3086" name="Rectangle 14"/>
          <p:cNvSpPr>
            <a:spLocks noGrp="1" noChangeArrowheads="1"/>
          </p:cNvSpPr>
          <p:nvPr>
            <p:ph type="dt" sz="quarter" idx="2"/>
          </p:nvPr>
        </p:nvSpPr>
        <p:spPr>
          <a:xfrm>
            <a:off x="498475" y="9525"/>
            <a:ext cx="1905000" cy="457200"/>
          </a:xfrm>
        </p:spPr>
        <p:txBody>
          <a:bodyPr/>
          <a:lstStyle>
            <a:lvl1pPr>
              <a:defRPr>
                <a:solidFill>
                  <a:srgbClr val="FFFFCC"/>
                </a:solidFill>
              </a:defRPr>
            </a:lvl1pPr>
          </a:lstStyle>
          <a:p>
            <a:endParaRPr lang="en-US"/>
          </a:p>
        </p:txBody>
      </p:sp>
      <p:sp>
        <p:nvSpPr>
          <p:cNvPr id="3087" name="Rectangle 15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9525"/>
            <a:ext cx="2895600" cy="457200"/>
          </a:xfrm>
        </p:spPr>
        <p:txBody>
          <a:bodyPr/>
          <a:lstStyle>
            <a:lvl1pPr>
              <a:defRPr>
                <a:solidFill>
                  <a:srgbClr val="FFFFCC"/>
                </a:solidFill>
              </a:defRPr>
            </a:lvl1pPr>
          </a:lstStyle>
          <a:p>
            <a:endParaRPr lang="en-US"/>
          </a:p>
        </p:txBody>
      </p:sp>
      <p:sp>
        <p:nvSpPr>
          <p:cNvPr id="3088" name="Rectangle 1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727825" y="9525"/>
            <a:ext cx="1905000" cy="457200"/>
          </a:xfrm>
        </p:spPr>
        <p:txBody>
          <a:bodyPr/>
          <a:lstStyle>
            <a:lvl1pPr>
              <a:defRPr>
                <a:solidFill>
                  <a:srgbClr val="FFFFCC"/>
                </a:solidFill>
              </a:defRPr>
            </a:lvl1pPr>
          </a:lstStyle>
          <a:p>
            <a:fld id="{5A59220F-C93A-4631-98CE-71E0914C897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A551BE5-66FD-48A5-B4C4-58594EA58F3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37958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1838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2538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B7C6142-C418-46D5-8888-57E32A06B5A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06289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491E090-7E71-48CC-A7B7-8A957F9BF79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27157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0DA2488-C98D-4157-8D4D-E9B71D414F6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34567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2538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14938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4CF5FA1-2B3C-433A-9D62-FE6A0677A34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65235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EC26B87-36DA-4175-AE37-149ECB05591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87807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7FC07CF-B13B-4FA6-86BB-CF7A35400F7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43711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661AA57-6C97-40FA-8A58-DB7FF692B7E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42238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CA5F028-C7EE-417B-BB97-F28312A108E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25004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329D58F-ABF0-4B47-80AA-42232DB6CDC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59466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Group 2"/>
          <p:cNvGrpSpPr>
            <a:grpSpLocks/>
          </p:cNvGrpSpPr>
          <p:nvPr/>
        </p:nvGrpSpPr>
        <p:grpSpPr bwMode="auto">
          <a:xfrm>
            <a:off x="141288" y="249238"/>
            <a:ext cx="1131887" cy="6345237"/>
            <a:chOff x="89" y="157"/>
            <a:chExt cx="713" cy="3997"/>
          </a:xfrm>
        </p:grpSpPr>
        <p:sp>
          <p:nvSpPr>
            <p:cNvPr id="2051" name="Arc 3"/>
            <p:cNvSpPr>
              <a:spLocks/>
            </p:cNvSpPr>
            <p:nvPr/>
          </p:nvSpPr>
          <p:spPr bwMode="ltGray">
            <a:xfrm rot="2700000">
              <a:off x="347" y="157"/>
              <a:ext cx="455" cy="455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solidFill>
              <a:schemeClr val="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52" name="Arc 4"/>
            <p:cNvSpPr>
              <a:spLocks/>
            </p:cNvSpPr>
            <p:nvPr/>
          </p:nvSpPr>
          <p:spPr bwMode="ltGray">
            <a:xfrm rot="2700000">
              <a:off x="342" y="162"/>
              <a:ext cx="438" cy="435"/>
            </a:xfrm>
            <a:custGeom>
              <a:avLst/>
              <a:gdLst>
                <a:gd name="G0" fmla="+- 0 0 0"/>
                <a:gd name="G1" fmla="+- 20673 0 0"/>
                <a:gd name="G2" fmla="+- 21600 0 0"/>
                <a:gd name="T0" fmla="*/ 6259 w 20808"/>
                <a:gd name="T1" fmla="*/ 0 h 20673"/>
                <a:gd name="T2" fmla="*/ 20808 w 20808"/>
                <a:gd name="T3" fmla="*/ 14877 h 20673"/>
                <a:gd name="T4" fmla="*/ 0 w 20808"/>
                <a:gd name="T5" fmla="*/ 20673 h 206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808" h="20673" fill="none" extrusionOk="0">
                  <a:moveTo>
                    <a:pt x="6259" y="-1"/>
                  </a:moveTo>
                  <a:cubicBezTo>
                    <a:pt x="13335" y="2142"/>
                    <a:pt x="18823" y="7754"/>
                    <a:pt x="20807" y="14877"/>
                  </a:cubicBezTo>
                </a:path>
                <a:path w="20808" h="20673" stroke="0" extrusionOk="0">
                  <a:moveTo>
                    <a:pt x="6259" y="-1"/>
                  </a:moveTo>
                  <a:cubicBezTo>
                    <a:pt x="13335" y="2142"/>
                    <a:pt x="18823" y="7754"/>
                    <a:pt x="20807" y="14877"/>
                  </a:cubicBezTo>
                  <a:lnTo>
                    <a:pt x="0" y="20673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53" name="Arc 5"/>
            <p:cNvSpPr>
              <a:spLocks/>
            </p:cNvSpPr>
            <p:nvPr/>
          </p:nvSpPr>
          <p:spPr bwMode="ltGray">
            <a:xfrm rot="2700000">
              <a:off x="339" y="188"/>
              <a:ext cx="410" cy="400"/>
            </a:xfrm>
            <a:custGeom>
              <a:avLst/>
              <a:gdLst>
                <a:gd name="G0" fmla="+- 0 0 0"/>
                <a:gd name="G1" fmla="+- 18986 0 0"/>
                <a:gd name="G2" fmla="+- 21600 0 0"/>
                <a:gd name="T0" fmla="*/ 10300 w 19469"/>
                <a:gd name="T1" fmla="*/ 0 h 18986"/>
                <a:gd name="T2" fmla="*/ 19469 w 19469"/>
                <a:gd name="T3" fmla="*/ 9631 h 18986"/>
                <a:gd name="T4" fmla="*/ 0 w 19469"/>
                <a:gd name="T5" fmla="*/ 18986 h 189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9469" h="18986" fill="none" extrusionOk="0">
                  <a:moveTo>
                    <a:pt x="10300" y="-1"/>
                  </a:moveTo>
                  <a:cubicBezTo>
                    <a:pt x="14293" y="2166"/>
                    <a:pt x="17501" y="5536"/>
                    <a:pt x="19469" y="9630"/>
                  </a:cubicBezTo>
                </a:path>
                <a:path w="19469" h="18986" stroke="0" extrusionOk="0">
                  <a:moveTo>
                    <a:pt x="10300" y="-1"/>
                  </a:moveTo>
                  <a:cubicBezTo>
                    <a:pt x="14293" y="2166"/>
                    <a:pt x="17501" y="5536"/>
                    <a:pt x="19469" y="9630"/>
                  </a:cubicBezTo>
                  <a:lnTo>
                    <a:pt x="0" y="18986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54" name="Arc 6"/>
            <p:cNvSpPr>
              <a:spLocks/>
            </p:cNvSpPr>
            <p:nvPr/>
          </p:nvSpPr>
          <p:spPr bwMode="ltGray">
            <a:xfrm rot="2700000">
              <a:off x="334" y="206"/>
              <a:ext cx="361" cy="357"/>
            </a:xfrm>
            <a:custGeom>
              <a:avLst/>
              <a:gdLst>
                <a:gd name="G0" fmla="+- 0 0 0"/>
                <a:gd name="G1" fmla="+- 16950 0 0"/>
                <a:gd name="G2" fmla="+- 21600 0 0"/>
                <a:gd name="T0" fmla="*/ 13389 w 17119"/>
                <a:gd name="T1" fmla="*/ 0 h 16950"/>
                <a:gd name="T2" fmla="*/ 17119 w 17119"/>
                <a:gd name="T3" fmla="*/ 3778 h 16950"/>
                <a:gd name="T4" fmla="*/ 0 w 17119"/>
                <a:gd name="T5" fmla="*/ 16950 h 169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7119" h="16950" fill="none" extrusionOk="0">
                  <a:moveTo>
                    <a:pt x="13388" y="0"/>
                  </a:moveTo>
                  <a:cubicBezTo>
                    <a:pt x="14782" y="1101"/>
                    <a:pt x="16035" y="2370"/>
                    <a:pt x="17118" y="3778"/>
                  </a:cubicBezTo>
                </a:path>
                <a:path w="17119" h="16950" stroke="0" extrusionOk="0">
                  <a:moveTo>
                    <a:pt x="13388" y="0"/>
                  </a:moveTo>
                  <a:cubicBezTo>
                    <a:pt x="14782" y="1101"/>
                    <a:pt x="16035" y="2370"/>
                    <a:pt x="17118" y="3778"/>
                  </a:cubicBezTo>
                  <a:lnTo>
                    <a:pt x="0" y="1695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55" name="Arc 7"/>
            <p:cNvSpPr>
              <a:spLocks/>
            </p:cNvSpPr>
            <p:nvPr/>
          </p:nvSpPr>
          <p:spPr bwMode="ltGray">
            <a:xfrm rot="2700000">
              <a:off x="293" y="271"/>
              <a:ext cx="215" cy="216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5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890" y="0"/>
                    <a:pt x="21544" y="9609"/>
                    <a:pt x="21599" y="215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890" y="0"/>
                    <a:pt x="21544" y="9609"/>
                    <a:pt x="21599" y="21500"/>
                  </a:cubicBezTo>
                  <a:lnTo>
                    <a:pt x="0" y="2160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56" name="Arc 8"/>
            <p:cNvSpPr>
              <a:spLocks/>
            </p:cNvSpPr>
            <p:nvPr/>
          </p:nvSpPr>
          <p:spPr bwMode="ltGray">
            <a:xfrm rot="2700000">
              <a:off x="347" y="939"/>
              <a:ext cx="455" cy="455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solidFill>
              <a:schemeClr val="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57" name="Arc 9"/>
            <p:cNvSpPr>
              <a:spLocks/>
            </p:cNvSpPr>
            <p:nvPr/>
          </p:nvSpPr>
          <p:spPr bwMode="ltGray">
            <a:xfrm rot="2700000">
              <a:off x="342" y="944"/>
              <a:ext cx="438" cy="435"/>
            </a:xfrm>
            <a:custGeom>
              <a:avLst/>
              <a:gdLst>
                <a:gd name="G0" fmla="+- 0 0 0"/>
                <a:gd name="G1" fmla="+- 20673 0 0"/>
                <a:gd name="G2" fmla="+- 21600 0 0"/>
                <a:gd name="T0" fmla="*/ 6259 w 20808"/>
                <a:gd name="T1" fmla="*/ 0 h 20673"/>
                <a:gd name="T2" fmla="*/ 20808 w 20808"/>
                <a:gd name="T3" fmla="*/ 14877 h 20673"/>
                <a:gd name="T4" fmla="*/ 0 w 20808"/>
                <a:gd name="T5" fmla="*/ 20673 h 206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808" h="20673" fill="none" extrusionOk="0">
                  <a:moveTo>
                    <a:pt x="6259" y="-1"/>
                  </a:moveTo>
                  <a:cubicBezTo>
                    <a:pt x="13335" y="2142"/>
                    <a:pt x="18823" y="7754"/>
                    <a:pt x="20807" y="14877"/>
                  </a:cubicBezTo>
                </a:path>
                <a:path w="20808" h="20673" stroke="0" extrusionOk="0">
                  <a:moveTo>
                    <a:pt x="6259" y="-1"/>
                  </a:moveTo>
                  <a:cubicBezTo>
                    <a:pt x="13335" y="2142"/>
                    <a:pt x="18823" y="7754"/>
                    <a:pt x="20807" y="14877"/>
                  </a:cubicBezTo>
                  <a:lnTo>
                    <a:pt x="0" y="20673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58" name="Arc 10"/>
            <p:cNvSpPr>
              <a:spLocks/>
            </p:cNvSpPr>
            <p:nvPr/>
          </p:nvSpPr>
          <p:spPr bwMode="ltGray">
            <a:xfrm rot="2700000">
              <a:off x="339" y="970"/>
              <a:ext cx="410" cy="400"/>
            </a:xfrm>
            <a:custGeom>
              <a:avLst/>
              <a:gdLst>
                <a:gd name="G0" fmla="+- 0 0 0"/>
                <a:gd name="G1" fmla="+- 18986 0 0"/>
                <a:gd name="G2" fmla="+- 21600 0 0"/>
                <a:gd name="T0" fmla="*/ 10300 w 19469"/>
                <a:gd name="T1" fmla="*/ 0 h 18986"/>
                <a:gd name="T2" fmla="*/ 19469 w 19469"/>
                <a:gd name="T3" fmla="*/ 9631 h 18986"/>
                <a:gd name="T4" fmla="*/ 0 w 19469"/>
                <a:gd name="T5" fmla="*/ 18986 h 189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9469" h="18986" fill="none" extrusionOk="0">
                  <a:moveTo>
                    <a:pt x="10300" y="-1"/>
                  </a:moveTo>
                  <a:cubicBezTo>
                    <a:pt x="14293" y="2166"/>
                    <a:pt x="17501" y="5536"/>
                    <a:pt x="19469" y="9630"/>
                  </a:cubicBezTo>
                </a:path>
                <a:path w="19469" h="18986" stroke="0" extrusionOk="0">
                  <a:moveTo>
                    <a:pt x="10300" y="-1"/>
                  </a:moveTo>
                  <a:cubicBezTo>
                    <a:pt x="14293" y="2166"/>
                    <a:pt x="17501" y="5536"/>
                    <a:pt x="19469" y="9630"/>
                  </a:cubicBezTo>
                  <a:lnTo>
                    <a:pt x="0" y="18986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59" name="Arc 11"/>
            <p:cNvSpPr>
              <a:spLocks/>
            </p:cNvSpPr>
            <p:nvPr/>
          </p:nvSpPr>
          <p:spPr bwMode="ltGray">
            <a:xfrm rot="2700000">
              <a:off x="334" y="988"/>
              <a:ext cx="361" cy="357"/>
            </a:xfrm>
            <a:custGeom>
              <a:avLst/>
              <a:gdLst>
                <a:gd name="G0" fmla="+- 0 0 0"/>
                <a:gd name="G1" fmla="+- 16950 0 0"/>
                <a:gd name="G2" fmla="+- 21600 0 0"/>
                <a:gd name="T0" fmla="*/ 13389 w 17119"/>
                <a:gd name="T1" fmla="*/ 0 h 16950"/>
                <a:gd name="T2" fmla="*/ 17119 w 17119"/>
                <a:gd name="T3" fmla="*/ 3778 h 16950"/>
                <a:gd name="T4" fmla="*/ 0 w 17119"/>
                <a:gd name="T5" fmla="*/ 16950 h 169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7119" h="16950" fill="none" extrusionOk="0">
                  <a:moveTo>
                    <a:pt x="13388" y="0"/>
                  </a:moveTo>
                  <a:cubicBezTo>
                    <a:pt x="14782" y="1101"/>
                    <a:pt x="16035" y="2370"/>
                    <a:pt x="17118" y="3778"/>
                  </a:cubicBezTo>
                </a:path>
                <a:path w="17119" h="16950" stroke="0" extrusionOk="0">
                  <a:moveTo>
                    <a:pt x="13388" y="0"/>
                  </a:moveTo>
                  <a:cubicBezTo>
                    <a:pt x="14782" y="1101"/>
                    <a:pt x="16035" y="2370"/>
                    <a:pt x="17118" y="3778"/>
                  </a:cubicBezTo>
                  <a:lnTo>
                    <a:pt x="0" y="1695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60" name="Arc 12"/>
            <p:cNvSpPr>
              <a:spLocks/>
            </p:cNvSpPr>
            <p:nvPr/>
          </p:nvSpPr>
          <p:spPr bwMode="ltGray">
            <a:xfrm rot="2700000">
              <a:off x="293" y="1056"/>
              <a:ext cx="215" cy="216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5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890" y="0"/>
                    <a:pt x="21544" y="9609"/>
                    <a:pt x="21599" y="215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890" y="0"/>
                    <a:pt x="21544" y="9609"/>
                    <a:pt x="21599" y="21500"/>
                  </a:cubicBezTo>
                  <a:lnTo>
                    <a:pt x="0" y="2160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61" name="Arc 13"/>
            <p:cNvSpPr>
              <a:spLocks/>
            </p:cNvSpPr>
            <p:nvPr/>
          </p:nvSpPr>
          <p:spPr bwMode="ltGray">
            <a:xfrm rot="2700000">
              <a:off x="347" y="1727"/>
              <a:ext cx="455" cy="455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solidFill>
              <a:schemeClr val="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62" name="Arc 14"/>
            <p:cNvSpPr>
              <a:spLocks/>
            </p:cNvSpPr>
            <p:nvPr/>
          </p:nvSpPr>
          <p:spPr bwMode="ltGray">
            <a:xfrm rot="2700000">
              <a:off x="347" y="2518"/>
              <a:ext cx="455" cy="455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solidFill>
              <a:schemeClr val="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63" name="Arc 15"/>
            <p:cNvSpPr>
              <a:spLocks/>
            </p:cNvSpPr>
            <p:nvPr/>
          </p:nvSpPr>
          <p:spPr bwMode="ltGray">
            <a:xfrm rot="2700000">
              <a:off x="342" y="2523"/>
              <a:ext cx="438" cy="435"/>
            </a:xfrm>
            <a:custGeom>
              <a:avLst/>
              <a:gdLst>
                <a:gd name="G0" fmla="+- 0 0 0"/>
                <a:gd name="G1" fmla="+- 20673 0 0"/>
                <a:gd name="G2" fmla="+- 21600 0 0"/>
                <a:gd name="T0" fmla="*/ 6259 w 20808"/>
                <a:gd name="T1" fmla="*/ 0 h 20673"/>
                <a:gd name="T2" fmla="*/ 20808 w 20808"/>
                <a:gd name="T3" fmla="*/ 14877 h 20673"/>
                <a:gd name="T4" fmla="*/ 0 w 20808"/>
                <a:gd name="T5" fmla="*/ 20673 h 206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808" h="20673" fill="none" extrusionOk="0">
                  <a:moveTo>
                    <a:pt x="6259" y="-1"/>
                  </a:moveTo>
                  <a:cubicBezTo>
                    <a:pt x="13335" y="2142"/>
                    <a:pt x="18823" y="7754"/>
                    <a:pt x="20807" y="14877"/>
                  </a:cubicBezTo>
                </a:path>
                <a:path w="20808" h="20673" stroke="0" extrusionOk="0">
                  <a:moveTo>
                    <a:pt x="6259" y="-1"/>
                  </a:moveTo>
                  <a:cubicBezTo>
                    <a:pt x="13335" y="2142"/>
                    <a:pt x="18823" y="7754"/>
                    <a:pt x="20807" y="14877"/>
                  </a:cubicBezTo>
                  <a:lnTo>
                    <a:pt x="0" y="20673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64" name="Arc 16"/>
            <p:cNvSpPr>
              <a:spLocks/>
            </p:cNvSpPr>
            <p:nvPr/>
          </p:nvSpPr>
          <p:spPr bwMode="ltGray">
            <a:xfrm rot="2700000">
              <a:off x="339" y="2549"/>
              <a:ext cx="410" cy="400"/>
            </a:xfrm>
            <a:custGeom>
              <a:avLst/>
              <a:gdLst>
                <a:gd name="G0" fmla="+- 0 0 0"/>
                <a:gd name="G1" fmla="+- 18986 0 0"/>
                <a:gd name="G2" fmla="+- 21600 0 0"/>
                <a:gd name="T0" fmla="*/ 10300 w 19469"/>
                <a:gd name="T1" fmla="*/ 0 h 18986"/>
                <a:gd name="T2" fmla="*/ 19469 w 19469"/>
                <a:gd name="T3" fmla="*/ 9631 h 18986"/>
                <a:gd name="T4" fmla="*/ 0 w 19469"/>
                <a:gd name="T5" fmla="*/ 18986 h 189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9469" h="18986" fill="none" extrusionOk="0">
                  <a:moveTo>
                    <a:pt x="10300" y="-1"/>
                  </a:moveTo>
                  <a:cubicBezTo>
                    <a:pt x="14293" y="2166"/>
                    <a:pt x="17501" y="5536"/>
                    <a:pt x="19469" y="9630"/>
                  </a:cubicBezTo>
                </a:path>
                <a:path w="19469" h="18986" stroke="0" extrusionOk="0">
                  <a:moveTo>
                    <a:pt x="10300" y="-1"/>
                  </a:moveTo>
                  <a:cubicBezTo>
                    <a:pt x="14293" y="2166"/>
                    <a:pt x="17501" y="5536"/>
                    <a:pt x="19469" y="9630"/>
                  </a:cubicBezTo>
                  <a:lnTo>
                    <a:pt x="0" y="18986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65" name="Arc 17"/>
            <p:cNvSpPr>
              <a:spLocks/>
            </p:cNvSpPr>
            <p:nvPr/>
          </p:nvSpPr>
          <p:spPr bwMode="ltGray">
            <a:xfrm rot="2700000">
              <a:off x="334" y="2567"/>
              <a:ext cx="361" cy="357"/>
            </a:xfrm>
            <a:custGeom>
              <a:avLst/>
              <a:gdLst>
                <a:gd name="G0" fmla="+- 0 0 0"/>
                <a:gd name="G1" fmla="+- 16950 0 0"/>
                <a:gd name="G2" fmla="+- 21600 0 0"/>
                <a:gd name="T0" fmla="*/ 13389 w 17119"/>
                <a:gd name="T1" fmla="*/ 0 h 16950"/>
                <a:gd name="T2" fmla="*/ 17119 w 17119"/>
                <a:gd name="T3" fmla="*/ 3778 h 16950"/>
                <a:gd name="T4" fmla="*/ 0 w 17119"/>
                <a:gd name="T5" fmla="*/ 16950 h 169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7119" h="16950" fill="none" extrusionOk="0">
                  <a:moveTo>
                    <a:pt x="13388" y="0"/>
                  </a:moveTo>
                  <a:cubicBezTo>
                    <a:pt x="14782" y="1101"/>
                    <a:pt x="16035" y="2370"/>
                    <a:pt x="17118" y="3778"/>
                  </a:cubicBezTo>
                </a:path>
                <a:path w="17119" h="16950" stroke="0" extrusionOk="0">
                  <a:moveTo>
                    <a:pt x="13388" y="0"/>
                  </a:moveTo>
                  <a:cubicBezTo>
                    <a:pt x="14782" y="1101"/>
                    <a:pt x="16035" y="2370"/>
                    <a:pt x="17118" y="3778"/>
                  </a:cubicBezTo>
                  <a:lnTo>
                    <a:pt x="0" y="1695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66" name="Arc 18"/>
            <p:cNvSpPr>
              <a:spLocks/>
            </p:cNvSpPr>
            <p:nvPr/>
          </p:nvSpPr>
          <p:spPr bwMode="ltGray">
            <a:xfrm rot="2700000">
              <a:off x="293" y="2632"/>
              <a:ext cx="215" cy="216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5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890" y="0"/>
                    <a:pt x="21544" y="9609"/>
                    <a:pt x="21599" y="215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890" y="0"/>
                    <a:pt x="21544" y="9609"/>
                    <a:pt x="21599" y="21500"/>
                  </a:cubicBezTo>
                  <a:lnTo>
                    <a:pt x="0" y="2160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67" name="Arc 19"/>
            <p:cNvSpPr>
              <a:spLocks/>
            </p:cNvSpPr>
            <p:nvPr/>
          </p:nvSpPr>
          <p:spPr bwMode="ltGray">
            <a:xfrm rot="2700000">
              <a:off x="347" y="3303"/>
              <a:ext cx="455" cy="455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solidFill>
              <a:schemeClr val="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68" name="Arc 20"/>
            <p:cNvSpPr>
              <a:spLocks/>
            </p:cNvSpPr>
            <p:nvPr/>
          </p:nvSpPr>
          <p:spPr bwMode="ltGray">
            <a:xfrm rot="18900000">
              <a:off x="89" y="553"/>
              <a:ext cx="455" cy="455"/>
            </a:xfrm>
            <a:custGeom>
              <a:avLst/>
              <a:gdLst>
                <a:gd name="G0" fmla="+- 21600 0 0"/>
                <a:gd name="G1" fmla="+- 21600 0 0"/>
                <a:gd name="G2" fmla="+- 21600 0 0"/>
                <a:gd name="T0" fmla="*/ 0 w 21600"/>
                <a:gd name="T1" fmla="*/ 21553 h 21600"/>
                <a:gd name="T2" fmla="*/ 21600 w 21600"/>
                <a:gd name="T3" fmla="*/ 0 h 21600"/>
                <a:gd name="T4" fmla="*/ 2160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0" y="21553"/>
                  </a:moveTo>
                  <a:cubicBezTo>
                    <a:pt x="25" y="9642"/>
                    <a:pt x="9688" y="0"/>
                    <a:pt x="21599" y="0"/>
                  </a:cubicBezTo>
                </a:path>
                <a:path w="21600" h="21600" stroke="0" extrusionOk="0">
                  <a:moveTo>
                    <a:pt x="0" y="21553"/>
                  </a:moveTo>
                  <a:cubicBezTo>
                    <a:pt x="25" y="9642"/>
                    <a:pt x="9688" y="0"/>
                    <a:pt x="21599" y="0"/>
                  </a:cubicBezTo>
                  <a:lnTo>
                    <a:pt x="21600" y="2160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69" name="Arc 21"/>
            <p:cNvSpPr>
              <a:spLocks/>
            </p:cNvSpPr>
            <p:nvPr/>
          </p:nvSpPr>
          <p:spPr bwMode="ltGray">
            <a:xfrm rot="18900000">
              <a:off x="98" y="560"/>
              <a:ext cx="443" cy="442"/>
            </a:xfrm>
            <a:custGeom>
              <a:avLst/>
              <a:gdLst>
                <a:gd name="G0" fmla="+- 21031 0 0"/>
                <a:gd name="G1" fmla="+- 20972 0 0"/>
                <a:gd name="G2" fmla="+- 21600 0 0"/>
                <a:gd name="T0" fmla="*/ 0 w 21031"/>
                <a:gd name="T1" fmla="*/ 16046 h 20972"/>
                <a:gd name="T2" fmla="*/ 15859 w 21031"/>
                <a:gd name="T3" fmla="*/ 0 h 20972"/>
                <a:gd name="T4" fmla="*/ 21031 w 21031"/>
                <a:gd name="T5" fmla="*/ 20972 h 209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031" h="20972" fill="none" extrusionOk="0">
                  <a:moveTo>
                    <a:pt x="0" y="16046"/>
                  </a:moveTo>
                  <a:cubicBezTo>
                    <a:pt x="1851" y="8142"/>
                    <a:pt x="7977" y="1943"/>
                    <a:pt x="15859" y="0"/>
                  </a:cubicBezTo>
                </a:path>
                <a:path w="21031" h="20972" stroke="0" extrusionOk="0">
                  <a:moveTo>
                    <a:pt x="0" y="16046"/>
                  </a:moveTo>
                  <a:cubicBezTo>
                    <a:pt x="1851" y="8142"/>
                    <a:pt x="7977" y="1943"/>
                    <a:pt x="15859" y="0"/>
                  </a:cubicBezTo>
                  <a:lnTo>
                    <a:pt x="21031" y="20972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70" name="Arc 22"/>
            <p:cNvSpPr>
              <a:spLocks/>
            </p:cNvSpPr>
            <p:nvPr/>
          </p:nvSpPr>
          <p:spPr bwMode="ltGray">
            <a:xfrm rot="18900000">
              <a:off x="139" y="581"/>
              <a:ext cx="414" cy="404"/>
            </a:xfrm>
            <a:custGeom>
              <a:avLst/>
              <a:gdLst>
                <a:gd name="G0" fmla="+- 19657 0 0"/>
                <a:gd name="G1" fmla="+- 19195 0 0"/>
                <a:gd name="G2" fmla="+- 21600 0 0"/>
                <a:gd name="T0" fmla="*/ 0 w 19657"/>
                <a:gd name="T1" fmla="*/ 10243 h 19195"/>
                <a:gd name="T2" fmla="*/ 9752 w 19657"/>
                <a:gd name="T3" fmla="*/ 0 h 19195"/>
                <a:gd name="T4" fmla="*/ 19657 w 19657"/>
                <a:gd name="T5" fmla="*/ 19195 h 191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9657" h="19195" fill="none" extrusionOk="0">
                  <a:moveTo>
                    <a:pt x="-1" y="10242"/>
                  </a:moveTo>
                  <a:cubicBezTo>
                    <a:pt x="2008" y="5830"/>
                    <a:pt x="5443" y="2223"/>
                    <a:pt x="9751" y="-1"/>
                  </a:cubicBezTo>
                </a:path>
                <a:path w="19657" h="19195" stroke="0" extrusionOk="0">
                  <a:moveTo>
                    <a:pt x="-1" y="10242"/>
                  </a:moveTo>
                  <a:cubicBezTo>
                    <a:pt x="2008" y="5830"/>
                    <a:pt x="5443" y="2223"/>
                    <a:pt x="9751" y="-1"/>
                  </a:cubicBezTo>
                  <a:lnTo>
                    <a:pt x="19657" y="19195"/>
                  </a:lnTo>
                  <a:close/>
                </a:path>
              </a:pathLst>
            </a:custGeom>
            <a:solidFill>
              <a:schemeClr val="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71" name="Arc 23"/>
            <p:cNvSpPr>
              <a:spLocks/>
            </p:cNvSpPr>
            <p:nvPr/>
          </p:nvSpPr>
          <p:spPr bwMode="ltGray">
            <a:xfrm rot="18900000">
              <a:off x="197" y="602"/>
              <a:ext cx="361" cy="359"/>
            </a:xfrm>
            <a:custGeom>
              <a:avLst/>
              <a:gdLst>
                <a:gd name="G0" fmla="+- 17137 0 0"/>
                <a:gd name="G1" fmla="+- 17032 0 0"/>
                <a:gd name="G2" fmla="+- 21600 0 0"/>
                <a:gd name="T0" fmla="*/ 0 w 17137"/>
                <a:gd name="T1" fmla="*/ 3883 h 17032"/>
                <a:gd name="T2" fmla="*/ 3853 w 17137"/>
                <a:gd name="T3" fmla="*/ 0 h 17032"/>
                <a:gd name="T4" fmla="*/ 17137 w 17137"/>
                <a:gd name="T5" fmla="*/ 17032 h 170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7137" h="17032" fill="none" extrusionOk="0">
                  <a:moveTo>
                    <a:pt x="0" y="3883"/>
                  </a:moveTo>
                  <a:cubicBezTo>
                    <a:pt x="1114" y="2430"/>
                    <a:pt x="2409" y="1125"/>
                    <a:pt x="3852" y="-1"/>
                  </a:cubicBezTo>
                </a:path>
                <a:path w="17137" h="17032" stroke="0" extrusionOk="0">
                  <a:moveTo>
                    <a:pt x="0" y="3883"/>
                  </a:moveTo>
                  <a:cubicBezTo>
                    <a:pt x="1114" y="2430"/>
                    <a:pt x="2409" y="1125"/>
                    <a:pt x="3852" y="-1"/>
                  </a:cubicBezTo>
                  <a:lnTo>
                    <a:pt x="17137" y="17032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72" name="Arc 24"/>
            <p:cNvSpPr>
              <a:spLocks/>
            </p:cNvSpPr>
            <p:nvPr/>
          </p:nvSpPr>
          <p:spPr bwMode="ltGray">
            <a:xfrm rot="18900000">
              <a:off x="389" y="672"/>
              <a:ext cx="215" cy="216"/>
            </a:xfrm>
            <a:custGeom>
              <a:avLst/>
              <a:gdLst>
                <a:gd name="G0" fmla="+- 21600 0 0"/>
                <a:gd name="G1" fmla="+- 21600 0 0"/>
                <a:gd name="G2" fmla="+- 21600 0 0"/>
                <a:gd name="T0" fmla="*/ 0 w 21600"/>
                <a:gd name="T1" fmla="*/ 21500 h 21600"/>
                <a:gd name="T2" fmla="*/ 21600 w 21600"/>
                <a:gd name="T3" fmla="*/ 0 h 21600"/>
                <a:gd name="T4" fmla="*/ 2160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0" y="21500"/>
                  </a:moveTo>
                  <a:cubicBezTo>
                    <a:pt x="55" y="9609"/>
                    <a:pt x="9709" y="0"/>
                    <a:pt x="21599" y="0"/>
                  </a:cubicBezTo>
                </a:path>
                <a:path w="21600" h="21600" stroke="0" extrusionOk="0">
                  <a:moveTo>
                    <a:pt x="0" y="21500"/>
                  </a:moveTo>
                  <a:cubicBezTo>
                    <a:pt x="55" y="9609"/>
                    <a:pt x="9709" y="0"/>
                    <a:pt x="21599" y="0"/>
                  </a:cubicBezTo>
                  <a:lnTo>
                    <a:pt x="21600" y="2160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73" name="Arc 25"/>
            <p:cNvSpPr>
              <a:spLocks/>
            </p:cNvSpPr>
            <p:nvPr/>
          </p:nvSpPr>
          <p:spPr bwMode="ltGray">
            <a:xfrm rot="18900000">
              <a:off x="95" y="1335"/>
              <a:ext cx="455" cy="455"/>
            </a:xfrm>
            <a:custGeom>
              <a:avLst/>
              <a:gdLst>
                <a:gd name="G0" fmla="+- 21600 0 0"/>
                <a:gd name="G1" fmla="+- 21600 0 0"/>
                <a:gd name="G2" fmla="+- 21600 0 0"/>
                <a:gd name="T0" fmla="*/ 0 w 21600"/>
                <a:gd name="T1" fmla="*/ 21553 h 21600"/>
                <a:gd name="T2" fmla="*/ 21600 w 21600"/>
                <a:gd name="T3" fmla="*/ 0 h 21600"/>
                <a:gd name="T4" fmla="*/ 2160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0" y="21553"/>
                  </a:moveTo>
                  <a:cubicBezTo>
                    <a:pt x="25" y="9642"/>
                    <a:pt x="9688" y="0"/>
                    <a:pt x="21599" y="0"/>
                  </a:cubicBezTo>
                </a:path>
                <a:path w="21600" h="21600" stroke="0" extrusionOk="0">
                  <a:moveTo>
                    <a:pt x="0" y="21553"/>
                  </a:moveTo>
                  <a:cubicBezTo>
                    <a:pt x="25" y="9642"/>
                    <a:pt x="9688" y="0"/>
                    <a:pt x="21599" y="0"/>
                  </a:cubicBezTo>
                  <a:lnTo>
                    <a:pt x="21600" y="2160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74" name="Arc 26"/>
            <p:cNvSpPr>
              <a:spLocks/>
            </p:cNvSpPr>
            <p:nvPr/>
          </p:nvSpPr>
          <p:spPr bwMode="ltGray">
            <a:xfrm rot="18900000">
              <a:off x="104" y="1342"/>
              <a:ext cx="443" cy="442"/>
            </a:xfrm>
            <a:custGeom>
              <a:avLst/>
              <a:gdLst>
                <a:gd name="G0" fmla="+- 21031 0 0"/>
                <a:gd name="G1" fmla="+- 20972 0 0"/>
                <a:gd name="G2" fmla="+- 21600 0 0"/>
                <a:gd name="T0" fmla="*/ 0 w 21031"/>
                <a:gd name="T1" fmla="*/ 16046 h 20972"/>
                <a:gd name="T2" fmla="*/ 15859 w 21031"/>
                <a:gd name="T3" fmla="*/ 0 h 20972"/>
                <a:gd name="T4" fmla="*/ 21031 w 21031"/>
                <a:gd name="T5" fmla="*/ 20972 h 209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031" h="20972" fill="none" extrusionOk="0">
                  <a:moveTo>
                    <a:pt x="0" y="16046"/>
                  </a:moveTo>
                  <a:cubicBezTo>
                    <a:pt x="1851" y="8142"/>
                    <a:pt x="7977" y="1943"/>
                    <a:pt x="15859" y="0"/>
                  </a:cubicBezTo>
                </a:path>
                <a:path w="21031" h="20972" stroke="0" extrusionOk="0">
                  <a:moveTo>
                    <a:pt x="0" y="16046"/>
                  </a:moveTo>
                  <a:cubicBezTo>
                    <a:pt x="1851" y="8142"/>
                    <a:pt x="7977" y="1943"/>
                    <a:pt x="15859" y="0"/>
                  </a:cubicBezTo>
                  <a:lnTo>
                    <a:pt x="21031" y="20972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75" name="Arc 27"/>
            <p:cNvSpPr>
              <a:spLocks/>
            </p:cNvSpPr>
            <p:nvPr/>
          </p:nvSpPr>
          <p:spPr bwMode="ltGray">
            <a:xfrm rot="18900000">
              <a:off x="145" y="1363"/>
              <a:ext cx="414" cy="404"/>
            </a:xfrm>
            <a:custGeom>
              <a:avLst/>
              <a:gdLst>
                <a:gd name="G0" fmla="+- 19657 0 0"/>
                <a:gd name="G1" fmla="+- 19195 0 0"/>
                <a:gd name="G2" fmla="+- 21600 0 0"/>
                <a:gd name="T0" fmla="*/ 0 w 19657"/>
                <a:gd name="T1" fmla="*/ 10243 h 19195"/>
                <a:gd name="T2" fmla="*/ 9752 w 19657"/>
                <a:gd name="T3" fmla="*/ 0 h 19195"/>
                <a:gd name="T4" fmla="*/ 19657 w 19657"/>
                <a:gd name="T5" fmla="*/ 19195 h 191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9657" h="19195" fill="none" extrusionOk="0">
                  <a:moveTo>
                    <a:pt x="-1" y="10242"/>
                  </a:moveTo>
                  <a:cubicBezTo>
                    <a:pt x="2008" y="5830"/>
                    <a:pt x="5443" y="2223"/>
                    <a:pt x="9751" y="-1"/>
                  </a:cubicBezTo>
                </a:path>
                <a:path w="19657" h="19195" stroke="0" extrusionOk="0">
                  <a:moveTo>
                    <a:pt x="-1" y="10242"/>
                  </a:moveTo>
                  <a:cubicBezTo>
                    <a:pt x="2008" y="5830"/>
                    <a:pt x="5443" y="2223"/>
                    <a:pt x="9751" y="-1"/>
                  </a:cubicBezTo>
                  <a:lnTo>
                    <a:pt x="19657" y="19195"/>
                  </a:lnTo>
                  <a:close/>
                </a:path>
              </a:pathLst>
            </a:custGeom>
            <a:solidFill>
              <a:schemeClr val="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76" name="Arc 28"/>
            <p:cNvSpPr>
              <a:spLocks/>
            </p:cNvSpPr>
            <p:nvPr/>
          </p:nvSpPr>
          <p:spPr bwMode="ltGray">
            <a:xfrm rot="18900000">
              <a:off x="200" y="1384"/>
              <a:ext cx="361" cy="359"/>
            </a:xfrm>
            <a:custGeom>
              <a:avLst/>
              <a:gdLst>
                <a:gd name="G0" fmla="+- 17137 0 0"/>
                <a:gd name="G1" fmla="+- 17032 0 0"/>
                <a:gd name="G2" fmla="+- 21600 0 0"/>
                <a:gd name="T0" fmla="*/ 0 w 17137"/>
                <a:gd name="T1" fmla="*/ 3883 h 17032"/>
                <a:gd name="T2" fmla="*/ 3853 w 17137"/>
                <a:gd name="T3" fmla="*/ 0 h 17032"/>
                <a:gd name="T4" fmla="*/ 17137 w 17137"/>
                <a:gd name="T5" fmla="*/ 17032 h 170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7137" h="17032" fill="none" extrusionOk="0">
                  <a:moveTo>
                    <a:pt x="0" y="3883"/>
                  </a:moveTo>
                  <a:cubicBezTo>
                    <a:pt x="1114" y="2430"/>
                    <a:pt x="2409" y="1125"/>
                    <a:pt x="3852" y="-1"/>
                  </a:cubicBezTo>
                </a:path>
                <a:path w="17137" h="17032" stroke="0" extrusionOk="0">
                  <a:moveTo>
                    <a:pt x="0" y="3883"/>
                  </a:moveTo>
                  <a:cubicBezTo>
                    <a:pt x="1114" y="2430"/>
                    <a:pt x="2409" y="1125"/>
                    <a:pt x="3852" y="-1"/>
                  </a:cubicBezTo>
                  <a:lnTo>
                    <a:pt x="17137" y="17032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77" name="Arc 29"/>
            <p:cNvSpPr>
              <a:spLocks/>
            </p:cNvSpPr>
            <p:nvPr/>
          </p:nvSpPr>
          <p:spPr bwMode="ltGray">
            <a:xfrm rot="18900000">
              <a:off x="389" y="1454"/>
              <a:ext cx="215" cy="216"/>
            </a:xfrm>
            <a:custGeom>
              <a:avLst/>
              <a:gdLst>
                <a:gd name="G0" fmla="+- 21600 0 0"/>
                <a:gd name="G1" fmla="+- 21600 0 0"/>
                <a:gd name="G2" fmla="+- 21600 0 0"/>
                <a:gd name="T0" fmla="*/ 0 w 21600"/>
                <a:gd name="T1" fmla="*/ 21500 h 21600"/>
                <a:gd name="T2" fmla="*/ 21600 w 21600"/>
                <a:gd name="T3" fmla="*/ 0 h 21600"/>
                <a:gd name="T4" fmla="*/ 2160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0" y="21500"/>
                  </a:moveTo>
                  <a:cubicBezTo>
                    <a:pt x="55" y="9609"/>
                    <a:pt x="9709" y="0"/>
                    <a:pt x="21599" y="0"/>
                  </a:cubicBezTo>
                </a:path>
                <a:path w="21600" h="21600" stroke="0" extrusionOk="0">
                  <a:moveTo>
                    <a:pt x="0" y="21500"/>
                  </a:moveTo>
                  <a:cubicBezTo>
                    <a:pt x="55" y="9609"/>
                    <a:pt x="9709" y="0"/>
                    <a:pt x="21599" y="0"/>
                  </a:cubicBezTo>
                  <a:lnTo>
                    <a:pt x="21600" y="2160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78" name="Arc 30"/>
            <p:cNvSpPr>
              <a:spLocks/>
            </p:cNvSpPr>
            <p:nvPr/>
          </p:nvSpPr>
          <p:spPr bwMode="ltGray">
            <a:xfrm rot="2700000">
              <a:off x="342" y="1732"/>
              <a:ext cx="438" cy="435"/>
            </a:xfrm>
            <a:custGeom>
              <a:avLst/>
              <a:gdLst>
                <a:gd name="G0" fmla="+- 0 0 0"/>
                <a:gd name="G1" fmla="+- 20673 0 0"/>
                <a:gd name="G2" fmla="+- 21600 0 0"/>
                <a:gd name="T0" fmla="*/ 6259 w 20808"/>
                <a:gd name="T1" fmla="*/ 0 h 20673"/>
                <a:gd name="T2" fmla="*/ 20808 w 20808"/>
                <a:gd name="T3" fmla="*/ 14877 h 20673"/>
                <a:gd name="T4" fmla="*/ 0 w 20808"/>
                <a:gd name="T5" fmla="*/ 20673 h 206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808" h="20673" fill="none" extrusionOk="0">
                  <a:moveTo>
                    <a:pt x="6259" y="-1"/>
                  </a:moveTo>
                  <a:cubicBezTo>
                    <a:pt x="13335" y="2142"/>
                    <a:pt x="18823" y="7754"/>
                    <a:pt x="20807" y="14877"/>
                  </a:cubicBezTo>
                </a:path>
                <a:path w="20808" h="20673" stroke="0" extrusionOk="0">
                  <a:moveTo>
                    <a:pt x="6259" y="-1"/>
                  </a:moveTo>
                  <a:cubicBezTo>
                    <a:pt x="13335" y="2142"/>
                    <a:pt x="18823" y="7754"/>
                    <a:pt x="20807" y="14877"/>
                  </a:cubicBezTo>
                  <a:lnTo>
                    <a:pt x="0" y="20673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79" name="Arc 31"/>
            <p:cNvSpPr>
              <a:spLocks/>
            </p:cNvSpPr>
            <p:nvPr/>
          </p:nvSpPr>
          <p:spPr bwMode="ltGray">
            <a:xfrm rot="2700000">
              <a:off x="339" y="1758"/>
              <a:ext cx="410" cy="400"/>
            </a:xfrm>
            <a:custGeom>
              <a:avLst/>
              <a:gdLst>
                <a:gd name="G0" fmla="+- 0 0 0"/>
                <a:gd name="G1" fmla="+- 18986 0 0"/>
                <a:gd name="G2" fmla="+- 21600 0 0"/>
                <a:gd name="T0" fmla="*/ 10300 w 19469"/>
                <a:gd name="T1" fmla="*/ 0 h 18986"/>
                <a:gd name="T2" fmla="*/ 19469 w 19469"/>
                <a:gd name="T3" fmla="*/ 9631 h 18986"/>
                <a:gd name="T4" fmla="*/ 0 w 19469"/>
                <a:gd name="T5" fmla="*/ 18986 h 189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9469" h="18986" fill="none" extrusionOk="0">
                  <a:moveTo>
                    <a:pt x="10300" y="-1"/>
                  </a:moveTo>
                  <a:cubicBezTo>
                    <a:pt x="14293" y="2166"/>
                    <a:pt x="17501" y="5536"/>
                    <a:pt x="19469" y="9630"/>
                  </a:cubicBezTo>
                </a:path>
                <a:path w="19469" h="18986" stroke="0" extrusionOk="0">
                  <a:moveTo>
                    <a:pt x="10300" y="-1"/>
                  </a:moveTo>
                  <a:cubicBezTo>
                    <a:pt x="14293" y="2166"/>
                    <a:pt x="17501" y="5536"/>
                    <a:pt x="19469" y="9630"/>
                  </a:cubicBezTo>
                  <a:lnTo>
                    <a:pt x="0" y="18986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80" name="Arc 32"/>
            <p:cNvSpPr>
              <a:spLocks/>
            </p:cNvSpPr>
            <p:nvPr/>
          </p:nvSpPr>
          <p:spPr bwMode="ltGray">
            <a:xfrm rot="2700000">
              <a:off x="337" y="1776"/>
              <a:ext cx="361" cy="357"/>
            </a:xfrm>
            <a:custGeom>
              <a:avLst/>
              <a:gdLst>
                <a:gd name="G0" fmla="+- 0 0 0"/>
                <a:gd name="G1" fmla="+- 16950 0 0"/>
                <a:gd name="G2" fmla="+- 21600 0 0"/>
                <a:gd name="T0" fmla="*/ 13389 w 17119"/>
                <a:gd name="T1" fmla="*/ 0 h 16950"/>
                <a:gd name="T2" fmla="*/ 17119 w 17119"/>
                <a:gd name="T3" fmla="*/ 3778 h 16950"/>
                <a:gd name="T4" fmla="*/ 0 w 17119"/>
                <a:gd name="T5" fmla="*/ 16950 h 169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7119" h="16950" fill="none" extrusionOk="0">
                  <a:moveTo>
                    <a:pt x="13388" y="0"/>
                  </a:moveTo>
                  <a:cubicBezTo>
                    <a:pt x="14782" y="1101"/>
                    <a:pt x="16035" y="2370"/>
                    <a:pt x="17118" y="3778"/>
                  </a:cubicBezTo>
                </a:path>
                <a:path w="17119" h="16950" stroke="0" extrusionOk="0">
                  <a:moveTo>
                    <a:pt x="13388" y="0"/>
                  </a:moveTo>
                  <a:cubicBezTo>
                    <a:pt x="14782" y="1101"/>
                    <a:pt x="16035" y="2370"/>
                    <a:pt x="17118" y="3778"/>
                  </a:cubicBezTo>
                  <a:lnTo>
                    <a:pt x="0" y="1695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81" name="Arc 33"/>
            <p:cNvSpPr>
              <a:spLocks/>
            </p:cNvSpPr>
            <p:nvPr/>
          </p:nvSpPr>
          <p:spPr bwMode="ltGray">
            <a:xfrm rot="2700000">
              <a:off x="293" y="1844"/>
              <a:ext cx="215" cy="216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5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890" y="0"/>
                    <a:pt x="21544" y="9609"/>
                    <a:pt x="21599" y="215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890" y="0"/>
                    <a:pt x="21544" y="9609"/>
                    <a:pt x="21599" y="21500"/>
                  </a:cubicBezTo>
                  <a:lnTo>
                    <a:pt x="0" y="2160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82" name="Arc 34"/>
            <p:cNvSpPr>
              <a:spLocks/>
            </p:cNvSpPr>
            <p:nvPr/>
          </p:nvSpPr>
          <p:spPr bwMode="ltGray">
            <a:xfrm rot="18900000">
              <a:off x="98" y="2123"/>
              <a:ext cx="455" cy="455"/>
            </a:xfrm>
            <a:custGeom>
              <a:avLst/>
              <a:gdLst>
                <a:gd name="G0" fmla="+- 21600 0 0"/>
                <a:gd name="G1" fmla="+- 21600 0 0"/>
                <a:gd name="G2" fmla="+- 21600 0 0"/>
                <a:gd name="T0" fmla="*/ 0 w 21600"/>
                <a:gd name="T1" fmla="*/ 21553 h 21600"/>
                <a:gd name="T2" fmla="*/ 21600 w 21600"/>
                <a:gd name="T3" fmla="*/ 0 h 21600"/>
                <a:gd name="T4" fmla="*/ 2160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0" y="21553"/>
                  </a:moveTo>
                  <a:cubicBezTo>
                    <a:pt x="25" y="9642"/>
                    <a:pt x="9688" y="0"/>
                    <a:pt x="21599" y="0"/>
                  </a:cubicBezTo>
                </a:path>
                <a:path w="21600" h="21600" stroke="0" extrusionOk="0">
                  <a:moveTo>
                    <a:pt x="0" y="21553"/>
                  </a:moveTo>
                  <a:cubicBezTo>
                    <a:pt x="25" y="9642"/>
                    <a:pt x="9688" y="0"/>
                    <a:pt x="21599" y="0"/>
                  </a:cubicBezTo>
                  <a:lnTo>
                    <a:pt x="21600" y="2160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83" name="Arc 35"/>
            <p:cNvSpPr>
              <a:spLocks/>
            </p:cNvSpPr>
            <p:nvPr/>
          </p:nvSpPr>
          <p:spPr bwMode="ltGray">
            <a:xfrm rot="18900000">
              <a:off x="113" y="2130"/>
              <a:ext cx="443" cy="442"/>
            </a:xfrm>
            <a:custGeom>
              <a:avLst/>
              <a:gdLst>
                <a:gd name="G0" fmla="+- 21031 0 0"/>
                <a:gd name="G1" fmla="+- 20972 0 0"/>
                <a:gd name="G2" fmla="+- 21600 0 0"/>
                <a:gd name="T0" fmla="*/ 0 w 21031"/>
                <a:gd name="T1" fmla="*/ 16046 h 20972"/>
                <a:gd name="T2" fmla="*/ 15859 w 21031"/>
                <a:gd name="T3" fmla="*/ 0 h 20972"/>
                <a:gd name="T4" fmla="*/ 21031 w 21031"/>
                <a:gd name="T5" fmla="*/ 20972 h 209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031" h="20972" fill="none" extrusionOk="0">
                  <a:moveTo>
                    <a:pt x="0" y="16046"/>
                  </a:moveTo>
                  <a:cubicBezTo>
                    <a:pt x="1851" y="8142"/>
                    <a:pt x="7977" y="1943"/>
                    <a:pt x="15859" y="0"/>
                  </a:cubicBezTo>
                </a:path>
                <a:path w="21031" h="20972" stroke="0" extrusionOk="0">
                  <a:moveTo>
                    <a:pt x="0" y="16046"/>
                  </a:moveTo>
                  <a:cubicBezTo>
                    <a:pt x="1851" y="8142"/>
                    <a:pt x="7977" y="1943"/>
                    <a:pt x="15859" y="0"/>
                  </a:cubicBezTo>
                  <a:lnTo>
                    <a:pt x="21031" y="20972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84" name="Arc 36"/>
            <p:cNvSpPr>
              <a:spLocks/>
            </p:cNvSpPr>
            <p:nvPr/>
          </p:nvSpPr>
          <p:spPr bwMode="ltGray">
            <a:xfrm rot="18900000">
              <a:off x="148" y="2151"/>
              <a:ext cx="414" cy="404"/>
            </a:xfrm>
            <a:custGeom>
              <a:avLst/>
              <a:gdLst>
                <a:gd name="G0" fmla="+- 19657 0 0"/>
                <a:gd name="G1" fmla="+- 19195 0 0"/>
                <a:gd name="G2" fmla="+- 21600 0 0"/>
                <a:gd name="T0" fmla="*/ 0 w 19657"/>
                <a:gd name="T1" fmla="*/ 10243 h 19195"/>
                <a:gd name="T2" fmla="*/ 9752 w 19657"/>
                <a:gd name="T3" fmla="*/ 0 h 19195"/>
                <a:gd name="T4" fmla="*/ 19657 w 19657"/>
                <a:gd name="T5" fmla="*/ 19195 h 191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9657" h="19195" fill="none" extrusionOk="0">
                  <a:moveTo>
                    <a:pt x="-1" y="10242"/>
                  </a:moveTo>
                  <a:cubicBezTo>
                    <a:pt x="2008" y="5830"/>
                    <a:pt x="5443" y="2223"/>
                    <a:pt x="9751" y="-1"/>
                  </a:cubicBezTo>
                </a:path>
                <a:path w="19657" h="19195" stroke="0" extrusionOk="0">
                  <a:moveTo>
                    <a:pt x="-1" y="10242"/>
                  </a:moveTo>
                  <a:cubicBezTo>
                    <a:pt x="2008" y="5830"/>
                    <a:pt x="5443" y="2223"/>
                    <a:pt x="9751" y="-1"/>
                  </a:cubicBezTo>
                  <a:lnTo>
                    <a:pt x="19657" y="19195"/>
                  </a:lnTo>
                  <a:close/>
                </a:path>
              </a:pathLst>
            </a:custGeom>
            <a:solidFill>
              <a:schemeClr val="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85" name="Arc 37"/>
            <p:cNvSpPr>
              <a:spLocks/>
            </p:cNvSpPr>
            <p:nvPr/>
          </p:nvSpPr>
          <p:spPr bwMode="ltGray">
            <a:xfrm rot="18900000">
              <a:off x="203" y="2172"/>
              <a:ext cx="361" cy="359"/>
            </a:xfrm>
            <a:custGeom>
              <a:avLst/>
              <a:gdLst>
                <a:gd name="G0" fmla="+- 17137 0 0"/>
                <a:gd name="G1" fmla="+- 17032 0 0"/>
                <a:gd name="G2" fmla="+- 21600 0 0"/>
                <a:gd name="T0" fmla="*/ 0 w 17137"/>
                <a:gd name="T1" fmla="*/ 3883 h 17032"/>
                <a:gd name="T2" fmla="*/ 3853 w 17137"/>
                <a:gd name="T3" fmla="*/ 0 h 17032"/>
                <a:gd name="T4" fmla="*/ 17137 w 17137"/>
                <a:gd name="T5" fmla="*/ 17032 h 170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7137" h="17032" fill="none" extrusionOk="0">
                  <a:moveTo>
                    <a:pt x="0" y="3883"/>
                  </a:moveTo>
                  <a:cubicBezTo>
                    <a:pt x="1114" y="2430"/>
                    <a:pt x="2409" y="1125"/>
                    <a:pt x="3852" y="-1"/>
                  </a:cubicBezTo>
                </a:path>
                <a:path w="17137" h="17032" stroke="0" extrusionOk="0">
                  <a:moveTo>
                    <a:pt x="0" y="3883"/>
                  </a:moveTo>
                  <a:cubicBezTo>
                    <a:pt x="1114" y="2430"/>
                    <a:pt x="2409" y="1125"/>
                    <a:pt x="3852" y="-1"/>
                  </a:cubicBezTo>
                  <a:lnTo>
                    <a:pt x="17137" y="17032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86" name="Arc 38"/>
            <p:cNvSpPr>
              <a:spLocks/>
            </p:cNvSpPr>
            <p:nvPr/>
          </p:nvSpPr>
          <p:spPr bwMode="ltGray">
            <a:xfrm rot="18900000">
              <a:off x="392" y="2242"/>
              <a:ext cx="215" cy="216"/>
            </a:xfrm>
            <a:custGeom>
              <a:avLst/>
              <a:gdLst>
                <a:gd name="G0" fmla="+- 21600 0 0"/>
                <a:gd name="G1" fmla="+- 21600 0 0"/>
                <a:gd name="G2" fmla="+- 21600 0 0"/>
                <a:gd name="T0" fmla="*/ 0 w 21600"/>
                <a:gd name="T1" fmla="*/ 21500 h 21600"/>
                <a:gd name="T2" fmla="*/ 21600 w 21600"/>
                <a:gd name="T3" fmla="*/ 0 h 21600"/>
                <a:gd name="T4" fmla="*/ 2160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0" y="21500"/>
                  </a:moveTo>
                  <a:cubicBezTo>
                    <a:pt x="55" y="9609"/>
                    <a:pt x="9709" y="0"/>
                    <a:pt x="21599" y="0"/>
                  </a:cubicBezTo>
                </a:path>
                <a:path w="21600" h="21600" stroke="0" extrusionOk="0">
                  <a:moveTo>
                    <a:pt x="0" y="21500"/>
                  </a:moveTo>
                  <a:cubicBezTo>
                    <a:pt x="55" y="9609"/>
                    <a:pt x="9709" y="0"/>
                    <a:pt x="21599" y="0"/>
                  </a:cubicBezTo>
                  <a:lnTo>
                    <a:pt x="21600" y="2160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87" name="Arc 39"/>
            <p:cNvSpPr>
              <a:spLocks/>
            </p:cNvSpPr>
            <p:nvPr/>
          </p:nvSpPr>
          <p:spPr bwMode="ltGray">
            <a:xfrm rot="18900000">
              <a:off x="95" y="2914"/>
              <a:ext cx="455" cy="455"/>
            </a:xfrm>
            <a:custGeom>
              <a:avLst/>
              <a:gdLst>
                <a:gd name="G0" fmla="+- 21600 0 0"/>
                <a:gd name="G1" fmla="+- 21600 0 0"/>
                <a:gd name="G2" fmla="+- 21600 0 0"/>
                <a:gd name="T0" fmla="*/ 0 w 21600"/>
                <a:gd name="T1" fmla="*/ 21553 h 21600"/>
                <a:gd name="T2" fmla="*/ 21600 w 21600"/>
                <a:gd name="T3" fmla="*/ 0 h 21600"/>
                <a:gd name="T4" fmla="*/ 2160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0" y="21553"/>
                  </a:moveTo>
                  <a:cubicBezTo>
                    <a:pt x="25" y="9642"/>
                    <a:pt x="9688" y="0"/>
                    <a:pt x="21599" y="0"/>
                  </a:cubicBezTo>
                </a:path>
                <a:path w="21600" h="21600" stroke="0" extrusionOk="0">
                  <a:moveTo>
                    <a:pt x="0" y="21553"/>
                  </a:moveTo>
                  <a:cubicBezTo>
                    <a:pt x="25" y="9642"/>
                    <a:pt x="9688" y="0"/>
                    <a:pt x="21599" y="0"/>
                  </a:cubicBezTo>
                  <a:lnTo>
                    <a:pt x="21600" y="2160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88" name="Arc 40"/>
            <p:cNvSpPr>
              <a:spLocks/>
            </p:cNvSpPr>
            <p:nvPr/>
          </p:nvSpPr>
          <p:spPr bwMode="ltGray">
            <a:xfrm rot="18900000">
              <a:off x="104" y="2921"/>
              <a:ext cx="443" cy="442"/>
            </a:xfrm>
            <a:custGeom>
              <a:avLst/>
              <a:gdLst>
                <a:gd name="G0" fmla="+- 21031 0 0"/>
                <a:gd name="G1" fmla="+- 20972 0 0"/>
                <a:gd name="G2" fmla="+- 21600 0 0"/>
                <a:gd name="T0" fmla="*/ 0 w 21031"/>
                <a:gd name="T1" fmla="*/ 16046 h 20972"/>
                <a:gd name="T2" fmla="*/ 15859 w 21031"/>
                <a:gd name="T3" fmla="*/ 0 h 20972"/>
                <a:gd name="T4" fmla="*/ 21031 w 21031"/>
                <a:gd name="T5" fmla="*/ 20972 h 209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031" h="20972" fill="none" extrusionOk="0">
                  <a:moveTo>
                    <a:pt x="0" y="16046"/>
                  </a:moveTo>
                  <a:cubicBezTo>
                    <a:pt x="1851" y="8142"/>
                    <a:pt x="7977" y="1943"/>
                    <a:pt x="15859" y="0"/>
                  </a:cubicBezTo>
                </a:path>
                <a:path w="21031" h="20972" stroke="0" extrusionOk="0">
                  <a:moveTo>
                    <a:pt x="0" y="16046"/>
                  </a:moveTo>
                  <a:cubicBezTo>
                    <a:pt x="1851" y="8142"/>
                    <a:pt x="7977" y="1943"/>
                    <a:pt x="15859" y="0"/>
                  </a:cubicBezTo>
                  <a:lnTo>
                    <a:pt x="21031" y="20972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89" name="Arc 41"/>
            <p:cNvSpPr>
              <a:spLocks/>
            </p:cNvSpPr>
            <p:nvPr/>
          </p:nvSpPr>
          <p:spPr bwMode="ltGray">
            <a:xfrm rot="18900000">
              <a:off x="145" y="2942"/>
              <a:ext cx="414" cy="404"/>
            </a:xfrm>
            <a:custGeom>
              <a:avLst/>
              <a:gdLst>
                <a:gd name="G0" fmla="+- 19657 0 0"/>
                <a:gd name="G1" fmla="+- 19195 0 0"/>
                <a:gd name="G2" fmla="+- 21600 0 0"/>
                <a:gd name="T0" fmla="*/ 0 w 19657"/>
                <a:gd name="T1" fmla="*/ 10243 h 19195"/>
                <a:gd name="T2" fmla="*/ 9752 w 19657"/>
                <a:gd name="T3" fmla="*/ 0 h 19195"/>
                <a:gd name="T4" fmla="*/ 19657 w 19657"/>
                <a:gd name="T5" fmla="*/ 19195 h 191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9657" h="19195" fill="none" extrusionOk="0">
                  <a:moveTo>
                    <a:pt x="-1" y="10242"/>
                  </a:moveTo>
                  <a:cubicBezTo>
                    <a:pt x="2008" y="5830"/>
                    <a:pt x="5443" y="2223"/>
                    <a:pt x="9751" y="-1"/>
                  </a:cubicBezTo>
                </a:path>
                <a:path w="19657" h="19195" stroke="0" extrusionOk="0">
                  <a:moveTo>
                    <a:pt x="-1" y="10242"/>
                  </a:moveTo>
                  <a:cubicBezTo>
                    <a:pt x="2008" y="5830"/>
                    <a:pt x="5443" y="2223"/>
                    <a:pt x="9751" y="-1"/>
                  </a:cubicBezTo>
                  <a:lnTo>
                    <a:pt x="19657" y="19195"/>
                  </a:lnTo>
                  <a:close/>
                </a:path>
              </a:pathLst>
            </a:custGeom>
            <a:solidFill>
              <a:schemeClr val="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90" name="Arc 42"/>
            <p:cNvSpPr>
              <a:spLocks/>
            </p:cNvSpPr>
            <p:nvPr/>
          </p:nvSpPr>
          <p:spPr bwMode="ltGray">
            <a:xfrm rot="18900000">
              <a:off x="203" y="2963"/>
              <a:ext cx="361" cy="359"/>
            </a:xfrm>
            <a:custGeom>
              <a:avLst/>
              <a:gdLst>
                <a:gd name="G0" fmla="+- 17137 0 0"/>
                <a:gd name="G1" fmla="+- 17032 0 0"/>
                <a:gd name="G2" fmla="+- 21600 0 0"/>
                <a:gd name="T0" fmla="*/ 0 w 17137"/>
                <a:gd name="T1" fmla="*/ 3883 h 17032"/>
                <a:gd name="T2" fmla="*/ 3853 w 17137"/>
                <a:gd name="T3" fmla="*/ 0 h 17032"/>
                <a:gd name="T4" fmla="*/ 17137 w 17137"/>
                <a:gd name="T5" fmla="*/ 17032 h 170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7137" h="17032" fill="none" extrusionOk="0">
                  <a:moveTo>
                    <a:pt x="0" y="3883"/>
                  </a:moveTo>
                  <a:cubicBezTo>
                    <a:pt x="1114" y="2430"/>
                    <a:pt x="2409" y="1125"/>
                    <a:pt x="3852" y="-1"/>
                  </a:cubicBezTo>
                </a:path>
                <a:path w="17137" h="17032" stroke="0" extrusionOk="0">
                  <a:moveTo>
                    <a:pt x="0" y="3883"/>
                  </a:moveTo>
                  <a:cubicBezTo>
                    <a:pt x="1114" y="2430"/>
                    <a:pt x="2409" y="1125"/>
                    <a:pt x="3852" y="-1"/>
                  </a:cubicBezTo>
                  <a:lnTo>
                    <a:pt x="17137" y="17032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91" name="Arc 43"/>
            <p:cNvSpPr>
              <a:spLocks/>
            </p:cNvSpPr>
            <p:nvPr/>
          </p:nvSpPr>
          <p:spPr bwMode="ltGray">
            <a:xfrm rot="18900000">
              <a:off x="389" y="3033"/>
              <a:ext cx="215" cy="216"/>
            </a:xfrm>
            <a:custGeom>
              <a:avLst/>
              <a:gdLst>
                <a:gd name="G0" fmla="+- 21600 0 0"/>
                <a:gd name="G1" fmla="+- 21600 0 0"/>
                <a:gd name="G2" fmla="+- 21600 0 0"/>
                <a:gd name="T0" fmla="*/ 0 w 21600"/>
                <a:gd name="T1" fmla="*/ 21500 h 21600"/>
                <a:gd name="T2" fmla="*/ 21600 w 21600"/>
                <a:gd name="T3" fmla="*/ 0 h 21600"/>
                <a:gd name="T4" fmla="*/ 2160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0" y="21500"/>
                  </a:moveTo>
                  <a:cubicBezTo>
                    <a:pt x="55" y="9609"/>
                    <a:pt x="9709" y="0"/>
                    <a:pt x="21599" y="0"/>
                  </a:cubicBezTo>
                </a:path>
                <a:path w="21600" h="21600" stroke="0" extrusionOk="0">
                  <a:moveTo>
                    <a:pt x="0" y="21500"/>
                  </a:moveTo>
                  <a:cubicBezTo>
                    <a:pt x="55" y="9609"/>
                    <a:pt x="9709" y="0"/>
                    <a:pt x="21599" y="0"/>
                  </a:cubicBezTo>
                  <a:lnTo>
                    <a:pt x="21600" y="2160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92" name="Arc 44"/>
            <p:cNvSpPr>
              <a:spLocks/>
            </p:cNvSpPr>
            <p:nvPr/>
          </p:nvSpPr>
          <p:spPr bwMode="ltGray">
            <a:xfrm rot="2700000">
              <a:off x="342" y="3308"/>
              <a:ext cx="438" cy="435"/>
            </a:xfrm>
            <a:custGeom>
              <a:avLst/>
              <a:gdLst>
                <a:gd name="G0" fmla="+- 0 0 0"/>
                <a:gd name="G1" fmla="+- 20673 0 0"/>
                <a:gd name="G2" fmla="+- 21600 0 0"/>
                <a:gd name="T0" fmla="*/ 6259 w 20808"/>
                <a:gd name="T1" fmla="*/ 0 h 20673"/>
                <a:gd name="T2" fmla="*/ 20808 w 20808"/>
                <a:gd name="T3" fmla="*/ 14877 h 20673"/>
                <a:gd name="T4" fmla="*/ 0 w 20808"/>
                <a:gd name="T5" fmla="*/ 20673 h 206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808" h="20673" fill="none" extrusionOk="0">
                  <a:moveTo>
                    <a:pt x="6259" y="-1"/>
                  </a:moveTo>
                  <a:cubicBezTo>
                    <a:pt x="13335" y="2142"/>
                    <a:pt x="18823" y="7754"/>
                    <a:pt x="20807" y="14877"/>
                  </a:cubicBezTo>
                </a:path>
                <a:path w="20808" h="20673" stroke="0" extrusionOk="0">
                  <a:moveTo>
                    <a:pt x="6259" y="-1"/>
                  </a:moveTo>
                  <a:cubicBezTo>
                    <a:pt x="13335" y="2142"/>
                    <a:pt x="18823" y="7754"/>
                    <a:pt x="20807" y="14877"/>
                  </a:cubicBezTo>
                  <a:lnTo>
                    <a:pt x="0" y="20673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93" name="Arc 45"/>
            <p:cNvSpPr>
              <a:spLocks/>
            </p:cNvSpPr>
            <p:nvPr/>
          </p:nvSpPr>
          <p:spPr bwMode="ltGray">
            <a:xfrm rot="2700000">
              <a:off x="339" y="3334"/>
              <a:ext cx="410" cy="400"/>
            </a:xfrm>
            <a:custGeom>
              <a:avLst/>
              <a:gdLst>
                <a:gd name="G0" fmla="+- 0 0 0"/>
                <a:gd name="G1" fmla="+- 18986 0 0"/>
                <a:gd name="G2" fmla="+- 21600 0 0"/>
                <a:gd name="T0" fmla="*/ 10300 w 19469"/>
                <a:gd name="T1" fmla="*/ 0 h 18986"/>
                <a:gd name="T2" fmla="*/ 19469 w 19469"/>
                <a:gd name="T3" fmla="*/ 9631 h 18986"/>
                <a:gd name="T4" fmla="*/ 0 w 19469"/>
                <a:gd name="T5" fmla="*/ 18986 h 189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9469" h="18986" fill="none" extrusionOk="0">
                  <a:moveTo>
                    <a:pt x="10300" y="-1"/>
                  </a:moveTo>
                  <a:cubicBezTo>
                    <a:pt x="14293" y="2166"/>
                    <a:pt x="17501" y="5536"/>
                    <a:pt x="19469" y="9630"/>
                  </a:cubicBezTo>
                </a:path>
                <a:path w="19469" h="18986" stroke="0" extrusionOk="0">
                  <a:moveTo>
                    <a:pt x="10300" y="-1"/>
                  </a:moveTo>
                  <a:cubicBezTo>
                    <a:pt x="14293" y="2166"/>
                    <a:pt x="17501" y="5536"/>
                    <a:pt x="19469" y="9630"/>
                  </a:cubicBezTo>
                  <a:lnTo>
                    <a:pt x="0" y="18986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94" name="Arc 46"/>
            <p:cNvSpPr>
              <a:spLocks/>
            </p:cNvSpPr>
            <p:nvPr/>
          </p:nvSpPr>
          <p:spPr bwMode="ltGray">
            <a:xfrm rot="2700000">
              <a:off x="334" y="3352"/>
              <a:ext cx="361" cy="357"/>
            </a:xfrm>
            <a:custGeom>
              <a:avLst/>
              <a:gdLst>
                <a:gd name="G0" fmla="+- 0 0 0"/>
                <a:gd name="G1" fmla="+- 16950 0 0"/>
                <a:gd name="G2" fmla="+- 21600 0 0"/>
                <a:gd name="T0" fmla="*/ 13389 w 17119"/>
                <a:gd name="T1" fmla="*/ 0 h 16950"/>
                <a:gd name="T2" fmla="*/ 17119 w 17119"/>
                <a:gd name="T3" fmla="*/ 3778 h 16950"/>
                <a:gd name="T4" fmla="*/ 0 w 17119"/>
                <a:gd name="T5" fmla="*/ 16950 h 169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7119" h="16950" fill="none" extrusionOk="0">
                  <a:moveTo>
                    <a:pt x="13388" y="0"/>
                  </a:moveTo>
                  <a:cubicBezTo>
                    <a:pt x="14782" y="1101"/>
                    <a:pt x="16035" y="2370"/>
                    <a:pt x="17118" y="3778"/>
                  </a:cubicBezTo>
                </a:path>
                <a:path w="17119" h="16950" stroke="0" extrusionOk="0">
                  <a:moveTo>
                    <a:pt x="13388" y="0"/>
                  </a:moveTo>
                  <a:cubicBezTo>
                    <a:pt x="14782" y="1101"/>
                    <a:pt x="16035" y="2370"/>
                    <a:pt x="17118" y="3778"/>
                  </a:cubicBezTo>
                  <a:lnTo>
                    <a:pt x="0" y="1695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95" name="Arc 47"/>
            <p:cNvSpPr>
              <a:spLocks/>
            </p:cNvSpPr>
            <p:nvPr/>
          </p:nvSpPr>
          <p:spPr bwMode="ltGray">
            <a:xfrm rot="2700000">
              <a:off x="293" y="3420"/>
              <a:ext cx="215" cy="216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5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890" y="0"/>
                    <a:pt x="21544" y="9609"/>
                    <a:pt x="21599" y="215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890" y="0"/>
                    <a:pt x="21544" y="9609"/>
                    <a:pt x="21599" y="21500"/>
                  </a:cubicBezTo>
                  <a:lnTo>
                    <a:pt x="0" y="2160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96" name="Arc 48"/>
            <p:cNvSpPr>
              <a:spLocks/>
            </p:cNvSpPr>
            <p:nvPr/>
          </p:nvSpPr>
          <p:spPr bwMode="ltGray">
            <a:xfrm rot="18900000">
              <a:off x="95" y="3699"/>
              <a:ext cx="455" cy="455"/>
            </a:xfrm>
            <a:custGeom>
              <a:avLst/>
              <a:gdLst>
                <a:gd name="G0" fmla="+- 21600 0 0"/>
                <a:gd name="G1" fmla="+- 21600 0 0"/>
                <a:gd name="G2" fmla="+- 21600 0 0"/>
                <a:gd name="T0" fmla="*/ 0 w 21600"/>
                <a:gd name="T1" fmla="*/ 21553 h 21600"/>
                <a:gd name="T2" fmla="*/ 21600 w 21600"/>
                <a:gd name="T3" fmla="*/ 0 h 21600"/>
                <a:gd name="T4" fmla="*/ 2160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0" y="21553"/>
                  </a:moveTo>
                  <a:cubicBezTo>
                    <a:pt x="25" y="9642"/>
                    <a:pt x="9688" y="0"/>
                    <a:pt x="21599" y="0"/>
                  </a:cubicBezTo>
                </a:path>
                <a:path w="21600" h="21600" stroke="0" extrusionOk="0">
                  <a:moveTo>
                    <a:pt x="0" y="21553"/>
                  </a:moveTo>
                  <a:cubicBezTo>
                    <a:pt x="25" y="9642"/>
                    <a:pt x="9688" y="0"/>
                    <a:pt x="21599" y="0"/>
                  </a:cubicBezTo>
                  <a:lnTo>
                    <a:pt x="21600" y="2160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97" name="Arc 49"/>
            <p:cNvSpPr>
              <a:spLocks/>
            </p:cNvSpPr>
            <p:nvPr/>
          </p:nvSpPr>
          <p:spPr bwMode="ltGray">
            <a:xfrm rot="18900000">
              <a:off x="104" y="3706"/>
              <a:ext cx="443" cy="442"/>
            </a:xfrm>
            <a:custGeom>
              <a:avLst/>
              <a:gdLst>
                <a:gd name="G0" fmla="+- 21031 0 0"/>
                <a:gd name="G1" fmla="+- 20972 0 0"/>
                <a:gd name="G2" fmla="+- 21600 0 0"/>
                <a:gd name="T0" fmla="*/ 0 w 21031"/>
                <a:gd name="T1" fmla="*/ 16046 h 20972"/>
                <a:gd name="T2" fmla="*/ 15859 w 21031"/>
                <a:gd name="T3" fmla="*/ 0 h 20972"/>
                <a:gd name="T4" fmla="*/ 21031 w 21031"/>
                <a:gd name="T5" fmla="*/ 20972 h 209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031" h="20972" fill="none" extrusionOk="0">
                  <a:moveTo>
                    <a:pt x="0" y="16046"/>
                  </a:moveTo>
                  <a:cubicBezTo>
                    <a:pt x="1851" y="8142"/>
                    <a:pt x="7977" y="1943"/>
                    <a:pt x="15859" y="0"/>
                  </a:cubicBezTo>
                </a:path>
                <a:path w="21031" h="20972" stroke="0" extrusionOk="0">
                  <a:moveTo>
                    <a:pt x="0" y="16046"/>
                  </a:moveTo>
                  <a:cubicBezTo>
                    <a:pt x="1851" y="8142"/>
                    <a:pt x="7977" y="1943"/>
                    <a:pt x="15859" y="0"/>
                  </a:cubicBezTo>
                  <a:lnTo>
                    <a:pt x="21031" y="20972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98" name="Arc 50"/>
            <p:cNvSpPr>
              <a:spLocks/>
            </p:cNvSpPr>
            <p:nvPr/>
          </p:nvSpPr>
          <p:spPr bwMode="ltGray">
            <a:xfrm rot="18900000">
              <a:off x="145" y="3727"/>
              <a:ext cx="414" cy="404"/>
            </a:xfrm>
            <a:custGeom>
              <a:avLst/>
              <a:gdLst>
                <a:gd name="G0" fmla="+- 19657 0 0"/>
                <a:gd name="G1" fmla="+- 19195 0 0"/>
                <a:gd name="G2" fmla="+- 21600 0 0"/>
                <a:gd name="T0" fmla="*/ 0 w 19657"/>
                <a:gd name="T1" fmla="*/ 10243 h 19195"/>
                <a:gd name="T2" fmla="*/ 9752 w 19657"/>
                <a:gd name="T3" fmla="*/ 0 h 19195"/>
                <a:gd name="T4" fmla="*/ 19657 w 19657"/>
                <a:gd name="T5" fmla="*/ 19195 h 191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9657" h="19195" fill="none" extrusionOk="0">
                  <a:moveTo>
                    <a:pt x="-1" y="10242"/>
                  </a:moveTo>
                  <a:cubicBezTo>
                    <a:pt x="2008" y="5830"/>
                    <a:pt x="5443" y="2223"/>
                    <a:pt x="9751" y="-1"/>
                  </a:cubicBezTo>
                </a:path>
                <a:path w="19657" h="19195" stroke="0" extrusionOk="0">
                  <a:moveTo>
                    <a:pt x="-1" y="10242"/>
                  </a:moveTo>
                  <a:cubicBezTo>
                    <a:pt x="2008" y="5830"/>
                    <a:pt x="5443" y="2223"/>
                    <a:pt x="9751" y="-1"/>
                  </a:cubicBezTo>
                  <a:lnTo>
                    <a:pt x="19657" y="19195"/>
                  </a:lnTo>
                  <a:close/>
                </a:path>
              </a:pathLst>
            </a:custGeom>
            <a:solidFill>
              <a:schemeClr val="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99" name="Arc 51"/>
            <p:cNvSpPr>
              <a:spLocks/>
            </p:cNvSpPr>
            <p:nvPr/>
          </p:nvSpPr>
          <p:spPr bwMode="ltGray">
            <a:xfrm rot="18900000">
              <a:off x="200" y="3748"/>
              <a:ext cx="361" cy="359"/>
            </a:xfrm>
            <a:custGeom>
              <a:avLst/>
              <a:gdLst>
                <a:gd name="G0" fmla="+- 17137 0 0"/>
                <a:gd name="G1" fmla="+- 17032 0 0"/>
                <a:gd name="G2" fmla="+- 21600 0 0"/>
                <a:gd name="T0" fmla="*/ 0 w 17137"/>
                <a:gd name="T1" fmla="*/ 3883 h 17032"/>
                <a:gd name="T2" fmla="*/ 3853 w 17137"/>
                <a:gd name="T3" fmla="*/ 0 h 17032"/>
                <a:gd name="T4" fmla="*/ 17137 w 17137"/>
                <a:gd name="T5" fmla="*/ 17032 h 170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7137" h="17032" fill="none" extrusionOk="0">
                  <a:moveTo>
                    <a:pt x="0" y="3883"/>
                  </a:moveTo>
                  <a:cubicBezTo>
                    <a:pt x="1114" y="2430"/>
                    <a:pt x="2409" y="1125"/>
                    <a:pt x="3852" y="-1"/>
                  </a:cubicBezTo>
                </a:path>
                <a:path w="17137" h="17032" stroke="0" extrusionOk="0">
                  <a:moveTo>
                    <a:pt x="0" y="3883"/>
                  </a:moveTo>
                  <a:cubicBezTo>
                    <a:pt x="1114" y="2430"/>
                    <a:pt x="2409" y="1125"/>
                    <a:pt x="3852" y="-1"/>
                  </a:cubicBezTo>
                  <a:lnTo>
                    <a:pt x="17137" y="17032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00" name="Arc 52"/>
            <p:cNvSpPr>
              <a:spLocks/>
            </p:cNvSpPr>
            <p:nvPr/>
          </p:nvSpPr>
          <p:spPr bwMode="ltGray">
            <a:xfrm rot="18900000">
              <a:off x="389" y="3818"/>
              <a:ext cx="215" cy="216"/>
            </a:xfrm>
            <a:custGeom>
              <a:avLst/>
              <a:gdLst>
                <a:gd name="G0" fmla="+- 21600 0 0"/>
                <a:gd name="G1" fmla="+- 21600 0 0"/>
                <a:gd name="G2" fmla="+- 21600 0 0"/>
                <a:gd name="T0" fmla="*/ 0 w 21600"/>
                <a:gd name="T1" fmla="*/ 21500 h 21600"/>
                <a:gd name="T2" fmla="*/ 21600 w 21600"/>
                <a:gd name="T3" fmla="*/ 0 h 21600"/>
                <a:gd name="T4" fmla="*/ 2160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0" y="21500"/>
                  </a:moveTo>
                  <a:cubicBezTo>
                    <a:pt x="55" y="9609"/>
                    <a:pt x="9709" y="0"/>
                    <a:pt x="21599" y="0"/>
                  </a:cubicBezTo>
                </a:path>
                <a:path w="21600" h="21600" stroke="0" extrusionOk="0">
                  <a:moveTo>
                    <a:pt x="0" y="21500"/>
                  </a:moveTo>
                  <a:cubicBezTo>
                    <a:pt x="55" y="9609"/>
                    <a:pt x="9709" y="0"/>
                    <a:pt x="21599" y="0"/>
                  </a:cubicBezTo>
                  <a:lnTo>
                    <a:pt x="21600" y="2160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101" name="Rectangle 53"/>
          <p:cNvSpPr>
            <a:spLocks noGrp="1" noChangeArrowheads="1"/>
          </p:cNvSpPr>
          <p:nvPr>
            <p:ph type="title"/>
          </p:nvPr>
        </p:nvSpPr>
        <p:spPr bwMode="auto">
          <a:xfrm>
            <a:off x="1252538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102" name="Rectangle 54"/>
          <p:cNvSpPr>
            <a:spLocks noGrp="1" noChangeArrowheads="1"/>
          </p:cNvSpPr>
          <p:nvPr>
            <p:ph type="body" idx="1"/>
          </p:nvPr>
        </p:nvSpPr>
        <p:spPr bwMode="auto">
          <a:xfrm>
            <a:off x="1252538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103" name="Rectangle 5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252538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2104" name="Rectangle 5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90938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2105" name="Rectangle 5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119938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D89D2406-46D4-47F8-9AA4-4333F8EA2CE0}" type="slidenum">
              <a:rPr lang="en-US"/>
              <a:pPr/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pitchFamily="18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pitchFamily="18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pitchFamily="18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pitchFamily="18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Monotype Sorts" pitchFamily="2" charset="2"/>
        <a:buChar char="w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Char char="•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w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2.w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3.w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5.wmf"/><Relationship Id="rId5" Type="http://schemas.openxmlformats.org/officeDocument/2006/relationships/oleObject" Target="../embeddings/oleObject5.bin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7.wmf"/><Relationship Id="rId5" Type="http://schemas.openxmlformats.org/officeDocument/2006/relationships/oleObject" Target="../embeddings/oleObject7.bin"/><Relationship Id="rId4" Type="http://schemas.openxmlformats.org/officeDocument/2006/relationships/image" Target="../media/image6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828800"/>
            <a:ext cx="7772400" cy="1143000"/>
          </a:xfrm>
        </p:spPr>
        <p:txBody>
          <a:bodyPr/>
          <a:lstStyle/>
          <a:p>
            <a:r>
              <a:rPr lang="en-GB">
                <a:solidFill>
                  <a:srgbClr val="FFFFFF"/>
                </a:solidFill>
              </a:rPr>
              <a:t>Permeable or Non Permeable?</a:t>
            </a:r>
            <a:endParaRPr lang="en-GB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4906963"/>
            <a:ext cx="6553200" cy="808037"/>
          </a:xfrm>
        </p:spPr>
        <p:txBody>
          <a:bodyPr/>
          <a:lstStyle/>
          <a:p>
            <a:r>
              <a:rPr lang="en-GB"/>
              <a:t>Can liquid or gas pass through the material or not?</a:t>
            </a:r>
          </a:p>
        </p:txBody>
      </p:sp>
      <p:sp>
        <p:nvSpPr>
          <p:cNvPr id="4100" name="Text Box 4"/>
          <p:cNvSpPr txBox="1">
            <a:spLocks noChangeArrowheads="1"/>
          </p:cNvSpPr>
          <p:nvPr/>
        </p:nvSpPr>
        <p:spPr bwMode="auto">
          <a:xfrm>
            <a:off x="1295400" y="5943600"/>
            <a:ext cx="6934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/>
              <a:t>Sometimes its not too clear -  until you think a bit!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 autoUpdateAnimBg="0"/>
      <p:bldP spid="4099" grpId="0" build="p" autoUpdateAnimBg="0"/>
      <p:bldP spid="4100" grpId="0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122" name="Object 2"/>
          <p:cNvGraphicFramePr>
            <a:graphicFrameLocks noChangeAspect="1"/>
          </p:cNvGraphicFramePr>
          <p:nvPr/>
        </p:nvGraphicFramePr>
        <p:xfrm>
          <a:off x="1676400" y="762000"/>
          <a:ext cx="2066925" cy="148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6" name="Clip" r:id="rId3" imgW="2066760" imgH="1486080" progId="MS_ClipArt_Gallery.2">
                  <p:embed/>
                </p:oleObj>
              </mc:Choice>
              <mc:Fallback>
                <p:oleObj name="Clip" r:id="rId3" imgW="2066760" imgH="1486080" progId="MS_ClipArt_Gallery.2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762000"/>
                        <a:ext cx="2066925" cy="1485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23" name="Text Box 3"/>
          <p:cNvSpPr txBox="1">
            <a:spLocks noChangeArrowheads="1"/>
          </p:cNvSpPr>
          <p:nvPr/>
        </p:nvSpPr>
        <p:spPr bwMode="auto">
          <a:xfrm>
            <a:off x="4419600" y="990600"/>
            <a:ext cx="3276600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/>
              <a:t>Will the water pass through the sides of the boat?</a:t>
            </a:r>
          </a:p>
        </p:txBody>
      </p:sp>
      <p:sp>
        <p:nvSpPr>
          <p:cNvPr id="5124" name="Text Box 4"/>
          <p:cNvSpPr txBox="1">
            <a:spLocks noChangeArrowheads="1"/>
          </p:cNvSpPr>
          <p:nvPr/>
        </p:nvSpPr>
        <p:spPr bwMode="auto">
          <a:xfrm>
            <a:off x="2438400" y="3429000"/>
            <a:ext cx="5334000" cy="1797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4000"/>
              <a:t>No</a:t>
            </a:r>
            <a:r>
              <a:rPr lang="en-GB"/>
              <a:t> because the sides of the boat are </a:t>
            </a:r>
          </a:p>
          <a:p>
            <a:pPr>
              <a:spcBef>
                <a:spcPct val="50000"/>
              </a:spcBef>
            </a:pPr>
            <a:r>
              <a:rPr lang="en-GB">
                <a:solidFill>
                  <a:schemeClr val="tx2"/>
                </a:solidFill>
              </a:rPr>
              <a:t>not permeable</a:t>
            </a:r>
            <a:r>
              <a:rPr lang="en-GB"/>
              <a:t> - </a:t>
            </a:r>
          </a:p>
          <a:p>
            <a:pPr>
              <a:spcBef>
                <a:spcPct val="50000"/>
              </a:spcBef>
            </a:pPr>
            <a:r>
              <a:rPr lang="en-GB"/>
              <a:t>they are </a:t>
            </a:r>
            <a:r>
              <a:rPr lang="en-GB">
                <a:solidFill>
                  <a:schemeClr val="tx2"/>
                </a:solidFill>
              </a:rPr>
              <a:t>impermeable</a:t>
            </a:r>
            <a:r>
              <a:rPr lang="en-GB"/>
              <a:t>.</a:t>
            </a:r>
          </a:p>
        </p:txBody>
      </p:sp>
      <p:sp>
        <p:nvSpPr>
          <p:cNvPr id="5125" name="Text Box 5"/>
          <p:cNvSpPr txBox="1">
            <a:spLocks noChangeArrowheads="1"/>
          </p:cNvSpPr>
          <p:nvPr/>
        </p:nvSpPr>
        <p:spPr bwMode="auto">
          <a:xfrm>
            <a:off x="1600200" y="5867400"/>
            <a:ext cx="7162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>
                <a:solidFill>
                  <a:srgbClr val="CCFF33"/>
                </a:solidFill>
              </a:rPr>
              <a:t>1. What would you not make the boat out of and why?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1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1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1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1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3" grpId="0" autoUpdateAnimBg="0"/>
      <p:bldP spid="5124" grpId="0" autoUpdateAnimBg="0"/>
      <p:bldP spid="5125" grpId="0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57" name="Rectangle 13"/>
          <p:cNvSpPr>
            <a:spLocks noChangeArrowheads="1"/>
          </p:cNvSpPr>
          <p:nvPr/>
        </p:nvSpPr>
        <p:spPr bwMode="auto">
          <a:xfrm>
            <a:off x="3733800" y="5181600"/>
            <a:ext cx="5029200" cy="1371600"/>
          </a:xfrm>
          <a:prstGeom prst="rect">
            <a:avLst/>
          </a:prstGeom>
          <a:solidFill>
            <a:schemeClr val="folHlink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54" name="Rectangle 10"/>
          <p:cNvSpPr>
            <a:spLocks noChangeArrowheads="1"/>
          </p:cNvSpPr>
          <p:nvPr/>
        </p:nvSpPr>
        <p:spPr bwMode="auto">
          <a:xfrm>
            <a:off x="1371600" y="4953000"/>
            <a:ext cx="2286000" cy="1600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6146" name="Object 2"/>
          <p:cNvGraphicFramePr>
            <a:graphicFrameLocks noChangeAspect="1"/>
          </p:cNvGraphicFramePr>
          <p:nvPr/>
        </p:nvGraphicFramePr>
        <p:xfrm>
          <a:off x="1676400" y="685800"/>
          <a:ext cx="2847975" cy="2466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8" name="Clip" r:id="rId3" imgW="2847960" imgH="2467080" progId="MS_ClipArt_Gallery.2">
                  <p:embed/>
                </p:oleObj>
              </mc:Choice>
              <mc:Fallback>
                <p:oleObj name="Clip" r:id="rId3" imgW="2847960" imgH="2467080" progId="MS_ClipArt_Gallery.2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685800"/>
                        <a:ext cx="2847975" cy="2466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147" name="Text Box 3"/>
          <p:cNvSpPr txBox="1">
            <a:spLocks noChangeArrowheads="1"/>
          </p:cNvSpPr>
          <p:nvPr/>
        </p:nvSpPr>
        <p:spPr bwMode="auto">
          <a:xfrm>
            <a:off x="4724400" y="609600"/>
            <a:ext cx="3886200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/>
              <a:t>2. Is the roof of this house permeable or non permeable?  Why?</a:t>
            </a:r>
          </a:p>
        </p:txBody>
      </p:sp>
      <p:sp>
        <p:nvSpPr>
          <p:cNvPr id="6148" name="Text Box 4"/>
          <p:cNvSpPr txBox="1">
            <a:spLocks noChangeArrowheads="1"/>
          </p:cNvSpPr>
          <p:nvPr/>
        </p:nvSpPr>
        <p:spPr bwMode="auto">
          <a:xfrm>
            <a:off x="4876800" y="2209800"/>
            <a:ext cx="3352800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/>
              <a:t>Its </a:t>
            </a:r>
            <a:r>
              <a:rPr lang="en-GB">
                <a:solidFill>
                  <a:schemeClr val="tx2"/>
                </a:solidFill>
              </a:rPr>
              <a:t>non permeable</a:t>
            </a:r>
            <a:r>
              <a:rPr lang="en-GB"/>
              <a:t> so that it keeps out the rain. It also helps to keep heat in.</a:t>
            </a:r>
          </a:p>
        </p:txBody>
      </p:sp>
      <p:sp>
        <p:nvSpPr>
          <p:cNvPr id="6150" name="Text Box 6"/>
          <p:cNvSpPr txBox="1">
            <a:spLocks noChangeArrowheads="1"/>
          </p:cNvSpPr>
          <p:nvPr/>
        </p:nvSpPr>
        <p:spPr bwMode="auto">
          <a:xfrm>
            <a:off x="1371600" y="5029200"/>
            <a:ext cx="2286000" cy="1552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>
                <a:solidFill>
                  <a:schemeClr val="bg1"/>
                </a:solidFill>
              </a:rPr>
              <a:t>5. Are the windows permeable? Explain</a:t>
            </a:r>
            <a:endParaRPr lang="en-GB"/>
          </a:p>
        </p:txBody>
      </p:sp>
      <p:sp>
        <p:nvSpPr>
          <p:cNvPr id="6151" name="Text Box 7"/>
          <p:cNvSpPr txBox="1">
            <a:spLocks noChangeArrowheads="1"/>
          </p:cNvSpPr>
          <p:nvPr/>
        </p:nvSpPr>
        <p:spPr bwMode="auto">
          <a:xfrm>
            <a:off x="3657600" y="5257800"/>
            <a:ext cx="5257800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>
                <a:solidFill>
                  <a:schemeClr val="bg1"/>
                </a:solidFill>
              </a:rPr>
              <a:t>They let light through - they are </a:t>
            </a:r>
            <a:r>
              <a:rPr lang="en-GB">
                <a:solidFill>
                  <a:srgbClr val="FFFFFF"/>
                </a:solidFill>
              </a:rPr>
              <a:t>transparent</a:t>
            </a:r>
            <a:r>
              <a:rPr lang="en-GB">
                <a:solidFill>
                  <a:schemeClr val="bg1"/>
                </a:solidFill>
              </a:rPr>
              <a:t> but not </a:t>
            </a:r>
            <a:r>
              <a:rPr lang="en-GB">
                <a:solidFill>
                  <a:srgbClr val="FFFFFF"/>
                </a:solidFill>
              </a:rPr>
              <a:t>permeable</a:t>
            </a:r>
            <a:r>
              <a:rPr lang="en-GB">
                <a:solidFill>
                  <a:schemeClr val="bg1"/>
                </a:solidFill>
              </a:rPr>
              <a:t> - liquids and gases cannot pass through the glass</a:t>
            </a:r>
            <a:endParaRPr lang="en-GB"/>
          </a:p>
        </p:txBody>
      </p:sp>
      <p:sp>
        <p:nvSpPr>
          <p:cNvPr id="6152" name="Text Box 8"/>
          <p:cNvSpPr txBox="1">
            <a:spLocks noChangeArrowheads="1"/>
          </p:cNvSpPr>
          <p:nvPr/>
        </p:nvSpPr>
        <p:spPr bwMode="auto">
          <a:xfrm>
            <a:off x="457200" y="3429000"/>
            <a:ext cx="89154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sz="2800" b="1">
                <a:solidFill>
                  <a:srgbClr val="CCFF33"/>
                </a:solidFill>
              </a:rPr>
              <a:t>3. Why would sponge be no good for the roof of a house?</a:t>
            </a:r>
            <a:endParaRPr lang="en-GB"/>
          </a:p>
        </p:txBody>
      </p:sp>
      <p:sp>
        <p:nvSpPr>
          <p:cNvPr id="6155" name="Text Box 11"/>
          <p:cNvSpPr txBox="1">
            <a:spLocks noChangeArrowheads="1"/>
          </p:cNvSpPr>
          <p:nvPr/>
        </p:nvSpPr>
        <p:spPr bwMode="auto">
          <a:xfrm>
            <a:off x="1371600" y="3962400"/>
            <a:ext cx="25908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>
                <a:solidFill>
                  <a:srgbClr val="66FFFF"/>
                </a:solidFill>
              </a:rPr>
              <a:t>4. Is sponge a solid?</a:t>
            </a:r>
            <a:r>
              <a:rPr lang="en-GB"/>
              <a:t> </a:t>
            </a:r>
          </a:p>
        </p:txBody>
      </p:sp>
      <p:sp>
        <p:nvSpPr>
          <p:cNvPr id="6156" name="Text Box 12"/>
          <p:cNvSpPr txBox="1">
            <a:spLocks noChangeArrowheads="1"/>
          </p:cNvSpPr>
          <p:nvPr/>
        </p:nvSpPr>
        <p:spPr bwMode="auto">
          <a:xfrm>
            <a:off x="5029200" y="3886200"/>
            <a:ext cx="41148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>
                <a:solidFill>
                  <a:srgbClr val="66FFFF"/>
                </a:solidFill>
              </a:rPr>
              <a:t>It is a solid - a soft solid with many holes in its surface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1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1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1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1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1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1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1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1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7" grpId="0" autoUpdateAnimBg="0"/>
      <p:bldP spid="6148" grpId="0" autoUpdateAnimBg="0"/>
      <p:bldP spid="6150" grpId="0" autoUpdateAnimBg="0"/>
      <p:bldP spid="6151" grpId="0" autoUpdateAnimBg="0"/>
      <p:bldP spid="6152" grpId="0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Text Box 3"/>
          <p:cNvSpPr txBox="1">
            <a:spLocks noChangeArrowheads="1"/>
          </p:cNvSpPr>
          <p:nvPr/>
        </p:nvSpPr>
        <p:spPr bwMode="auto">
          <a:xfrm>
            <a:off x="1752600" y="457200"/>
            <a:ext cx="5257800" cy="1735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/>
              <a:t>You go to the beach for a day.</a:t>
            </a:r>
          </a:p>
          <a:p>
            <a:pPr>
              <a:spcBef>
                <a:spcPct val="50000"/>
              </a:spcBef>
            </a:pPr>
            <a:r>
              <a:rPr lang="en-GB"/>
              <a:t>6. Can you think of some things that are impermeable that you might find or have with you?</a:t>
            </a:r>
          </a:p>
        </p:txBody>
      </p:sp>
      <p:graphicFrame>
        <p:nvGraphicFramePr>
          <p:cNvPr id="7172" name="Object 4"/>
          <p:cNvGraphicFramePr>
            <a:graphicFrameLocks noChangeAspect="1"/>
          </p:cNvGraphicFramePr>
          <p:nvPr/>
        </p:nvGraphicFramePr>
        <p:xfrm>
          <a:off x="6172200" y="3657600"/>
          <a:ext cx="2552700" cy="2600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5" name="Clip" r:id="rId3" imgW="2552760" imgH="2600280" progId="MS_ClipArt_Gallery.2">
                  <p:embed/>
                </p:oleObj>
              </mc:Choice>
              <mc:Fallback>
                <p:oleObj name="Clip" r:id="rId3" imgW="2552760" imgH="2600280" progId="MS_ClipArt_Gallery.2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72200" y="3657600"/>
                        <a:ext cx="2552700" cy="26003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173" name="Text Box 5"/>
          <p:cNvSpPr txBox="1">
            <a:spLocks noChangeArrowheads="1"/>
          </p:cNvSpPr>
          <p:nvPr/>
        </p:nvSpPr>
        <p:spPr bwMode="auto">
          <a:xfrm>
            <a:off x="1828800" y="4419600"/>
            <a:ext cx="3733800" cy="1917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/>
              <a:t>9. Is your skin permeable or impermeable - think carefully and discuss as a class. Give reasons for your ideas.</a:t>
            </a:r>
          </a:p>
        </p:txBody>
      </p:sp>
      <p:sp>
        <p:nvSpPr>
          <p:cNvPr id="7174" name="Text Box 6"/>
          <p:cNvSpPr txBox="1">
            <a:spLocks noChangeArrowheads="1"/>
          </p:cNvSpPr>
          <p:nvPr/>
        </p:nvSpPr>
        <p:spPr bwMode="auto">
          <a:xfrm>
            <a:off x="1600200" y="2667000"/>
            <a:ext cx="5715000" cy="1917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/>
              <a:t>7. Can you think of anything permeable which is natural (part of nature)? </a:t>
            </a:r>
          </a:p>
          <a:p>
            <a:pPr>
              <a:spcBef>
                <a:spcPct val="50000"/>
              </a:spcBef>
            </a:pPr>
            <a:r>
              <a:rPr lang="en-GB"/>
              <a:t>8. How about something man made?</a:t>
            </a:r>
          </a:p>
          <a:p>
            <a:pPr>
              <a:spcBef>
                <a:spcPct val="50000"/>
              </a:spcBef>
            </a:pPr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1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1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1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1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1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1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3" grpId="0" autoUpdateAnimBg="0"/>
      <p:bldP spid="7174" grpId="0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195" name="Object 3"/>
          <p:cNvGraphicFramePr>
            <a:graphicFrameLocks noChangeAspect="1"/>
          </p:cNvGraphicFramePr>
          <p:nvPr/>
        </p:nvGraphicFramePr>
        <p:xfrm>
          <a:off x="4648200" y="838200"/>
          <a:ext cx="3676650" cy="1046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2" name="Clip" r:id="rId3" imgW="1104732" imgH="314258" progId="MS_ClipArt_Gallery.2">
                  <p:embed/>
                </p:oleObj>
              </mc:Choice>
              <mc:Fallback>
                <p:oleObj name="Clip" r:id="rId3" imgW="1104732" imgH="314258" progId="MS_ClipArt_Gallery.2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48200" y="838200"/>
                        <a:ext cx="3676650" cy="10461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196" name="Text Box 4"/>
          <p:cNvSpPr txBox="1">
            <a:spLocks noChangeArrowheads="1"/>
          </p:cNvSpPr>
          <p:nvPr/>
        </p:nvSpPr>
        <p:spPr bwMode="auto">
          <a:xfrm>
            <a:off x="1371600" y="152400"/>
            <a:ext cx="3200400" cy="1917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/>
              <a:t>10. This is a hard piece of stone. Is it permeable? - if you poured water on it would it soak through? </a:t>
            </a:r>
          </a:p>
        </p:txBody>
      </p:sp>
      <p:sp>
        <p:nvSpPr>
          <p:cNvPr id="8197" name="Text Box 5"/>
          <p:cNvSpPr txBox="1">
            <a:spLocks noChangeArrowheads="1"/>
          </p:cNvSpPr>
          <p:nvPr/>
        </p:nvSpPr>
        <p:spPr bwMode="auto">
          <a:xfrm>
            <a:off x="1295400" y="2514600"/>
            <a:ext cx="3657600" cy="1370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>
                <a:solidFill>
                  <a:srgbClr val="CCFF33"/>
                </a:solidFill>
              </a:rPr>
              <a:t>11. Are all rocks impermeable?</a:t>
            </a:r>
          </a:p>
          <a:p>
            <a:pPr>
              <a:spcBef>
                <a:spcPct val="50000"/>
              </a:spcBef>
            </a:pPr>
            <a:r>
              <a:rPr lang="en-GB">
                <a:solidFill>
                  <a:srgbClr val="CCFF33"/>
                </a:solidFill>
              </a:rPr>
              <a:t>How would you know?</a:t>
            </a:r>
            <a:endParaRPr lang="en-GB"/>
          </a:p>
        </p:txBody>
      </p:sp>
      <p:sp>
        <p:nvSpPr>
          <p:cNvPr id="8198" name="Text Box 6"/>
          <p:cNvSpPr txBox="1">
            <a:spLocks noChangeArrowheads="1"/>
          </p:cNvSpPr>
          <p:nvPr/>
        </p:nvSpPr>
        <p:spPr bwMode="auto">
          <a:xfrm>
            <a:off x="1371600" y="4114800"/>
            <a:ext cx="6324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>
                <a:solidFill>
                  <a:srgbClr val="66FFFF"/>
                </a:solidFill>
              </a:rPr>
              <a:t>13. How about soil? Permeable or impermeable?</a:t>
            </a:r>
          </a:p>
        </p:txBody>
      </p:sp>
      <p:graphicFrame>
        <p:nvGraphicFramePr>
          <p:cNvPr id="8199" name="Object 7"/>
          <p:cNvGraphicFramePr>
            <a:graphicFrameLocks noChangeAspect="1"/>
          </p:cNvGraphicFramePr>
          <p:nvPr/>
        </p:nvGraphicFramePr>
        <p:xfrm>
          <a:off x="7086600" y="4876800"/>
          <a:ext cx="1558925" cy="167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3" name="Clip" r:id="rId5" imgW="3181320" imgH="3419640" progId="MS_ClipArt_Gallery.2">
                  <p:embed/>
                </p:oleObj>
              </mc:Choice>
              <mc:Fallback>
                <p:oleObj name="Clip" r:id="rId5" imgW="3181320" imgH="3419640" progId="MS_ClipArt_Gallery.2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86600" y="4876800"/>
                        <a:ext cx="1558925" cy="167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200" name="Text Box 8"/>
          <p:cNvSpPr txBox="1">
            <a:spLocks noChangeArrowheads="1"/>
          </p:cNvSpPr>
          <p:nvPr/>
        </p:nvSpPr>
        <p:spPr bwMode="auto">
          <a:xfrm>
            <a:off x="1295400" y="4876800"/>
            <a:ext cx="5867400" cy="1735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/>
              <a:t>14. Where does the water that soaks through the rocks or soil go?</a:t>
            </a:r>
          </a:p>
          <a:p>
            <a:pPr>
              <a:spcBef>
                <a:spcPct val="50000"/>
              </a:spcBef>
            </a:pPr>
            <a:r>
              <a:rPr lang="en-GB"/>
              <a:t>Have a chat and then explain your ideas with reasons.</a:t>
            </a:r>
          </a:p>
        </p:txBody>
      </p:sp>
      <p:sp>
        <p:nvSpPr>
          <p:cNvPr id="8201" name="Text Box 9"/>
          <p:cNvSpPr txBox="1">
            <a:spLocks noChangeArrowheads="1"/>
          </p:cNvSpPr>
          <p:nvPr/>
        </p:nvSpPr>
        <p:spPr bwMode="auto">
          <a:xfrm>
            <a:off x="5029200" y="1981200"/>
            <a:ext cx="3657600" cy="2465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>
                <a:solidFill>
                  <a:schemeClr val="tx2"/>
                </a:solidFill>
              </a:rPr>
              <a:t>12. How about if I had a few pieces of this stone with gaps between them. Would they be permeable then?</a:t>
            </a:r>
          </a:p>
          <a:p>
            <a:pPr>
              <a:spcBef>
                <a:spcPct val="50000"/>
              </a:spcBef>
            </a:pPr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1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1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2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2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1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1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1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1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2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2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7" grpId="0" autoUpdateAnimBg="0"/>
      <p:bldP spid="8198" grpId="0" autoUpdateAnimBg="0"/>
      <p:bldP spid="8200" grpId="0" autoUpdateAnimBg="0"/>
      <p:bldP spid="8201" grpId="0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2"/>
          <p:cNvSpPr txBox="1">
            <a:spLocks noChangeArrowheads="1"/>
          </p:cNvSpPr>
          <p:nvPr/>
        </p:nvSpPr>
        <p:spPr bwMode="auto">
          <a:xfrm>
            <a:off x="1752600" y="685800"/>
            <a:ext cx="5867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/>
              <a:t>Opaque,     translucent,      transparent</a:t>
            </a:r>
          </a:p>
        </p:txBody>
      </p:sp>
      <p:sp>
        <p:nvSpPr>
          <p:cNvPr id="9219" name="Text Box 3"/>
          <p:cNvSpPr txBox="1">
            <a:spLocks noChangeArrowheads="1"/>
          </p:cNvSpPr>
          <p:nvPr/>
        </p:nvSpPr>
        <p:spPr bwMode="auto">
          <a:xfrm>
            <a:off x="1905000" y="1905000"/>
            <a:ext cx="61722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/>
              <a:t>15. Can’t see through it. </a:t>
            </a:r>
            <a:r>
              <a:rPr lang="en-GB">
                <a:solidFill>
                  <a:srgbClr val="CCFF33"/>
                </a:solidFill>
              </a:rPr>
              <a:t>Can liquids or gas pass through? Give an example</a:t>
            </a:r>
          </a:p>
        </p:txBody>
      </p:sp>
      <p:sp>
        <p:nvSpPr>
          <p:cNvPr id="9220" name="Text Box 4"/>
          <p:cNvSpPr txBox="1">
            <a:spLocks noChangeArrowheads="1"/>
          </p:cNvSpPr>
          <p:nvPr/>
        </p:nvSpPr>
        <p:spPr bwMode="auto">
          <a:xfrm>
            <a:off x="1905000" y="3200400"/>
            <a:ext cx="61722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/>
              <a:t>16. Can only just see through it. </a:t>
            </a:r>
            <a:r>
              <a:rPr lang="en-GB">
                <a:solidFill>
                  <a:srgbClr val="CCFF33"/>
                </a:solidFill>
              </a:rPr>
              <a:t>Could it be impermeable? Give an example</a:t>
            </a:r>
          </a:p>
        </p:txBody>
      </p:sp>
      <p:sp>
        <p:nvSpPr>
          <p:cNvPr id="9221" name="Text Box 5"/>
          <p:cNvSpPr txBox="1">
            <a:spLocks noChangeArrowheads="1"/>
          </p:cNvSpPr>
          <p:nvPr/>
        </p:nvSpPr>
        <p:spPr bwMode="auto">
          <a:xfrm>
            <a:off x="1981200" y="4419600"/>
            <a:ext cx="61722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/>
              <a:t>17. Can see through it. </a:t>
            </a:r>
            <a:r>
              <a:rPr lang="en-GB">
                <a:solidFill>
                  <a:srgbClr val="CCFF33"/>
                </a:solidFill>
              </a:rPr>
              <a:t>Could it be permeable? Give an example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2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2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2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2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2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2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9" grpId="0" autoUpdateAnimBg="0"/>
      <p:bldP spid="9220" grpId="0" autoUpdateAnimBg="0"/>
      <p:bldP spid="9221" grpId="0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ChangeArrowheads="1"/>
          </p:cNvSpPr>
          <p:nvPr/>
        </p:nvSpPr>
        <p:spPr bwMode="auto">
          <a:xfrm>
            <a:off x="1981200" y="1295400"/>
            <a:ext cx="6551613" cy="2100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GB"/>
              <a:t>18. What has  the word  </a:t>
            </a:r>
            <a:r>
              <a:rPr lang="en-GB">
                <a:solidFill>
                  <a:srgbClr val="CCFF33"/>
                </a:solidFill>
              </a:rPr>
              <a:t>SOLID</a:t>
            </a:r>
            <a:r>
              <a:rPr lang="en-GB"/>
              <a:t> got to do with this?</a:t>
            </a:r>
          </a:p>
          <a:p>
            <a:pPr>
              <a:spcBef>
                <a:spcPct val="50000"/>
              </a:spcBef>
            </a:pPr>
            <a:endParaRPr lang="en-GB"/>
          </a:p>
          <a:p>
            <a:pPr>
              <a:spcBef>
                <a:spcPct val="50000"/>
              </a:spcBef>
            </a:pPr>
            <a:r>
              <a:rPr lang="en-GB"/>
              <a:t>19. Can something be solid and permeable?</a:t>
            </a:r>
          </a:p>
          <a:p>
            <a:pPr>
              <a:spcBef>
                <a:spcPct val="50000"/>
              </a:spcBef>
            </a:pPr>
            <a:r>
              <a:rPr lang="en-GB"/>
              <a:t>20. Can something which is not solid be permeable?</a:t>
            </a:r>
          </a:p>
        </p:txBody>
      </p:sp>
      <p:sp>
        <p:nvSpPr>
          <p:cNvPr id="10243" name="Text Box 3"/>
          <p:cNvSpPr txBox="1">
            <a:spLocks noChangeArrowheads="1"/>
          </p:cNvSpPr>
          <p:nvPr/>
        </p:nvSpPr>
        <p:spPr bwMode="auto">
          <a:xfrm>
            <a:off x="3581400" y="4343400"/>
            <a:ext cx="31242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/>
              <a:t>Give some examples for 18, 19 and 20.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266" name="Object 2"/>
          <p:cNvGraphicFramePr>
            <a:graphicFrameLocks noChangeAspect="1"/>
          </p:cNvGraphicFramePr>
          <p:nvPr/>
        </p:nvGraphicFramePr>
        <p:xfrm>
          <a:off x="1454150" y="1397000"/>
          <a:ext cx="6237288" cy="4064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0" name="Document" r:id="rId3" imgW="6235560" imgH="4064040" progId="Word.Document.8">
                  <p:embed/>
                </p:oleObj>
              </mc:Choice>
              <mc:Fallback>
                <p:oleObj name="Document" r:id="rId3" imgW="6235560" imgH="4064040" progId="Word.Document.8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54150" y="1397000"/>
                        <a:ext cx="6237288" cy="4064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67" name="Object 3"/>
          <p:cNvGraphicFramePr>
            <a:graphicFrameLocks noChangeAspect="1"/>
          </p:cNvGraphicFramePr>
          <p:nvPr/>
        </p:nvGraphicFramePr>
        <p:xfrm>
          <a:off x="1295400" y="403225"/>
          <a:ext cx="7543800" cy="6454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1" name="Document" r:id="rId5" imgW="6232680" imgH="6465960" progId="Word.Document.8">
                  <p:embed/>
                </p:oleObj>
              </mc:Choice>
              <mc:Fallback>
                <p:oleObj name="Document" r:id="rId5" imgW="6232680" imgH="6465960" progId="Word.Document.8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403225"/>
                        <a:ext cx="7543800" cy="6454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269" name="Text Box 5"/>
          <p:cNvSpPr txBox="1">
            <a:spLocks noChangeArrowheads="1"/>
          </p:cNvSpPr>
          <p:nvPr/>
        </p:nvSpPr>
        <p:spPr bwMode="auto">
          <a:xfrm>
            <a:off x="2209800" y="152400"/>
            <a:ext cx="61722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bg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sz="1200">
                <a:solidFill>
                  <a:schemeClr val="bg1"/>
                </a:solidFill>
              </a:rPr>
              <a:t>Permeable or Impermeable?                                            Name ………………………..…...….</a:t>
            </a:r>
            <a:endParaRPr lang="en-GB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FANS.POT">
  <a:themeElements>
    <a:clrScheme name="FANS.POT 1">
      <a:dk1>
        <a:srgbClr val="5F5F5F"/>
      </a:dk1>
      <a:lt1>
        <a:srgbClr val="FFFFCC"/>
      </a:lt1>
      <a:dk2>
        <a:srgbClr val="000000"/>
      </a:dk2>
      <a:lt2>
        <a:srgbClr val="FFCC00"/>
      </a:lt2>
      <a:accent1>
        <a:srgbClr val="FF7C80"/>
      </a:accent1>
      <a:accent2>
        <a:srgbClr val="990099"/>
      </a:accent2>
      <a:accent3>
        <a:srgbClr val="AAAAAA"/>
      </a:accent3>
      <a:accent4>
        <a:srgbClr val="DADAAE"/>
      </a:accent4>
      <a:accent5>
        <a:srgbClr val="FFBFC0"/>
      </a:accent5>
      <a:accent6>
        <a:srgbClr val="8A008A"/>
      </a:accent6>
      <a:hlink>
        <a:srgbClr val="FF3399"/>
      </a:hlink>
      <a:folHlink>
        <a:srgbClr val="9933FF"/>
      </a:folHlink>
    </a:clrScheme>
    <a:fontScheme name="FANS.POT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FANS.POT 1">
        <a:dk1>
          <a:srgbClr val="5F5F5F"/>
        </a:dk1>
        <a:lt1>
          <a:srgbClr val="FFFFCC"/>
        </a:lt1>
        <a:dk2>
          <a:srgbClr val="000000"/>
        </a:dk2>
        <a:lt2>
          <a:srgbClr val="FFCC00"/>
        </a:lt2>
        <a:accent1>
          <a:srgbClr val="FF7C80"/>
        </a:accent1>
        <a:accent2>
          <a:srgbClr val="990099"/>
        </a:accent2>
        <a:accent3>
          <a:srgbClr val="AAAAAA"/>
        </a:accent3>
        <a:accent4>
          <a:srgbClr val="DADAAE"/>
        </a:accent4>
        <a:accent5>
          <a:srgbClr val="FFBFC0"/>
        </a:accent5>
        <a:accent6>
          <a:srgbClr val="8A008A"/>
        </a:accent6>
        <a:hlink>
          <a:srgbClr val="FF3399"/>
        </a:hlink>
        <a:folHlink>
          <a:srgbClr val="9933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NS.POT 2">
        <a:dk1>
          <a:srgbClr val="000000"/>
        </a:dk1>
        <a:lt1>
          <a:srgbClr val="FFFFFF"/>
        </a:lt1>
        <a:dk2>
          <a:srgbClr val="000066"/>
        </a:dk2>
        <a:lt2>
          <a:srgbClr val="969696"/>
        </a:lt2>
        <a:accent1>
          <a:srgbClr val="0000CC"/>
        </a:accent1>
        <a:accent2>
          <a:srgbClr val="FFFFFF"/>
        </a:accent2>
        <a:accent3>
          <a:srgbClr val="FFFFFF"/>
        </a:accent3>
        <a:accent4>
          <a:srgbClr val="000000"/>
        </a:accent4>
        <a:accent5>
          <a:srgbClr val="AAAAE2"/>
        </a:accent5>
        <a:accent6>
          <a:srgbClr val="E7E7E7"/>
        </a:accent6>
        <a:hlink>
          <a:srgbClr val="000080"/>
        </a:hlink>
        <a:folHlink>
          <a:srgbClr val="FF003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ANS.POT 3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ANS.POT 4">
        <a:dk1>
          <a:srgbClr val="000000"/>
        </a:dk1>
        <a:lt1>
          <a:srgbClr val="FFFFFF"/>
        </a:lt1>
        <a:dk2>
          <a:srgbClr val="006633"/>
        </a:dk2>
        <a:lt2>
          <a:srgbClr val="969696"/>
        </a:lt2>
        <a:accent1>
          <a:srgbClr val="009900"/>
        </a:accent1>
        <a:accent2>
          <a:srgbClr val="FFFFFF"/>
        </a:accent2>
        <a:accent3>
          <a:srgbClr val="FFFFFF"/>
        </a:accent3>
        <a:accent4>
          <a:srgbClr val="000000"/>
        </a:accent4>
        <a:accent5>
          <a:srgbClr val="AACAAA"/>
        </a:accent5>
        <a:accent6>
          <a:srgbClr val="E7E7E7"/>
        </a:accent6>
        <a:hlink>
          <a:srgbClr val="003300"/>
        </a:hlink>
        <a:folHlink>
          <a:srgbClr val="FF003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ANS.POT 5">
        <a:dk1>
          <a:srgbClr val="000000"/>
        </a:dk1>
        <a:lt1>
          <a:srgbClr val="FFFFCC"/>
        </a:lt1>
        <a:dk2>
          <a:srgbClr val="CC0000"/>
        </a:dk2>
        <a:lt2>
          <a:srgbClr val="808000"/>
        </a:lt2>
        <a:accent1>
          <a:srgbClr val="CC9900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E2CAAA"/>
        </a:accent5>
        <a:accent6>
          <a:srgbClr val="730000"/>
        </a:accent6>
        <a:hlink>
          <a:srgbClr val="FF6633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ANS.POT 6">
        <a:dk1>
          <a:srgbClr val="000000"/>
        </a:dk1>
        <a:lt1>
          <a:srgbClr val="FFFFFF"/>
        </a:lt1>
        <a:dk2>
          <a:srgbClr val="336699"/>
        </a:dk2>
        <a:lt2>
          <a:srgbClr val="969696"/>
        </a:lt2>
        <a:accent1>
          <a:srgbClr val="99FFCC"/>
        </a:accent1>
        <a:accent2>
          <a:srgbClr val="66CCFF"/>
        </a:accent2>
        <a:accent3>
          <a:srgbClr val="FFFFFF"/>
        </a:accent3>
        <a:accent4>
          <a:srgbClr val="000000"/>
        </a:accent4>
        <a:accent5>
          <a:srgbClr val="CAFFE2"/>
        </a:accent5>
        <a:accent6>
          <a:srgbClr val="5CB9E7"/>
        </a:accent6>
        <a:hlink>
          <a:srgbClr val="CCCCFF"/>
        </a:hlink>
        <a:folHlink>
          <a:srgbClr val="99FF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ANS.POT 7">
        <a:dk1>
          <a:srgbClr val="49764A"/>
        </a:dk1>
        <a:lt1>
          <a:srgbClr val="CCFFCC"/>
        </a:lt1>
        <a:dk2>
          <a:srgbClr val="001800"/>
        </a:dk2>
        <a:lt2>
          <a:srgbClr val="FFFFFF"/>
        </a:lt2>
        <a:accent1>
          <a:srgbClr val="66CCFF"/>
        </a:accent1>
        <a:accent2>
          <a:srgbClr val="00FFFF"/>
        </a:accent2>
        <a:accent3>
          <a:srgbClr val="AAABAA"/>
        </a:accent3>
        <a:accent4>
          <a:srgbClr val="AEDAAE"/>
        </a:accent4>
        <a:accent5>
          <a:srgbClr val="B8E2FF"/>
        </a:accent5>
        <a:accent6>
          <a:srgbClr val="00E7E7"/>
        </a:accent6>
        <a:hlink>
          <a:srgbClr val="009999"/>
        </a:hlink>
        <a:folHlink>
          <a:srgbClr val="0099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NS.POT 8">
        <a:dk1>
          <a:srgbClr val="A05F8B"/>
        </a:dk1>
        <a:lt1>
          <a:srgbClr val="FFE4FF"/>
        </a:lt1>
        <a:dk2>
          <a:srgbClr val="280028"/>
        </a:dk2>
        <a:lt2>
          <a:srgbClr val="FFFFFF"/>
        </a:lt2>
        <a:accent1>
          <a:srgbClr val="FF33CC"/>
        </a:accent1>
        <a:accent2>
          <a:srgbClr val="CC0099"/>
        </a:accent2>
        <a:accent3>
          <a:srgbClr val="ACAAAC"/>
        </a:accent3>
        <a:accent4>
          <a:srgbClr val="DAC3DA"/>
        </a:accent4>
        <a:accent5>
          <a:srgbClr val="FFADE2"/>
        </a:accent5>
        <a:accent6>
          <a:srgbClr val="B9008A"/>
        </a:accent6>
        <a:hlink>
          <a:srgbClr val="990099"/>
        </a:hlink>
        <a:folHlink>
          <a:srgbClr val="FF66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NS.POT 9">
        <a:dk1>
          <a:srgbClr val="4D4D93"/>
        </a:dk1>
        <a:lt1>
          <a:srgbClr val="CCECFF"/>
        </a:lt1>
        <a:dk2>
          <a:srgbClr val="00003E"/>
        </a:dk2>
        <a:lt2>
          <a:srgbClr val="FFFFFF"/>
        </a:lt2>
        <a:accent1>
          <a:srgbClr val="66CCFF"/>
        </a:accent1>
        <a:accent2>
          <a:srgbClr val="00FFFF"/>
        </a:accent2>
        <a:accent3>
          <a:srgbClr val="AAAAAF"/>
        </a:accent3>
        <a:accent4>
          <a:srgbClr val="AEC9DA"/>
        </a:accent4>
        <a:accent5>
          <a:srgbClr val="B8E2FF"/>
        </a:accent5>
        <a:accent6>
          <a:srgbClr val="00E7E7"/>
        </a:accent6>
        <a:hlink>
          <a:srgbClr val="6699FF"/>
        </a:hlink>
        <a:folHlink>
          <a:srgbClr val="9999FF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Designs\FANS.POT</Template>
  <TotalTime>53</TotalTime>
  <Words>443</Words>
  <Application>Microsoft Office PowerPoint</Application>
  <PresentationFormat>On-screen Show (4:3)</PresentationFormat>
  <Paragraphs>37</Paragraphs>
  <Slides>8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Times New Roman</vt:lpstr>
      <vt:lpstr>Monotype Sorts</vt:lpstr>
      <vt:lpstr>FANS.POT</vt:lpstr>
      <vt:lpstr>Microsoft Clip Gallery</vt:lpstr>
      <vt:lpstr>Microsoft Document</vt:lpstr>
      <vt:lpstr>Permeable or Non Permeable?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Home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Permeable or Non Permeable?</dc:title>
  <dc:creator>Janet Wood</dc:creator>
  <cp:lastModifiedBy>Teacher E-Solutions</cp:lastModifiedBy>
  <cp:revision>1</cp:revision>
  <cp:lastPrinted>2004-04-25T14:06:21Z</cp:lastPrinted>
  <dcterms:created xsi:type="dcterms:W3CDTF">2004-04-25T13:14:36Z</dcterms:created>
  <dcterms:modified xsi:type="dcterms:W3CDTF">2019-01-18T17:20:20Z</dcterms:modified>
</cp:coreProperties>
</file>