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0" r:id="rId4"/>
    <p:sldId id="258" r:id="rId5"/>
    <p:sldId id="261" r:id="rId6"/>
    <p:sldId id="263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6" autoAdjust="0"/>
    <p:restoredTop sz="94660"/>
  </p:normalViewPr>
  <p:slideViewPr>
    <p:cSldViewPr>
      <p:cViewPr varScale="1">
        <p:scale>
          <a:sx n="41" d="100"/>
          <a:sy n="41" d="100"/>
        </p:scale>
        <p:origin x="-64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7A9659-3DFF-4F89-B3C9-A49A28DA129A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B7FFCF-E0F9-4317-BE25-EAA3838403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51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B593F9-7A62-4DFC-92A8-1AAAF52A1849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B1D9C3-B1E7-4D62-87EF-8A5CE641D7EE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F268A4-64BB-46BD-8E97-F133DF2A4DC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90E63A-E273-4690-9424-35B46C8FC4B6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10100E-A7EF-4EDD-AE5B-A8105DF0E7EA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3D8D36-9871-4450-AEBD-105BAC1D0F13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F61AF2-7B2C-4402-BCAC-A7CFD180EAB0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207A31-3D85-4BDA-9DAC-175E3E63DF2D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426E71-08FE-4858-83AF-30B195D0A473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049B4D-08F9-4292-B07A-0DD962EDE162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3A73C-21E3-4B97-BBAA-A29ABE21605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41D9-7D18-47C6-B913-CB981B9B83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46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19E3D-5BD8-43B3-B4ED-E1F44253291C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4E897-8B8C-4BD4-A4BF-FE2F004A9F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52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86769-B092-4574-980E-76441FD7888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D4F02-15D9-48E9-A162-F98A8D7D6E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58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95EB4-F235-4CA6-BDB7-4D4EE3F514D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4593D-F7E1-4258-8EB9-DCA1F73730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81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3640-E22D-4EC4-BCB1-45BBB0FC2DDB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6167A-2270-424A-8F47-D22DA69C20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0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B6560-784E-4165-9E38-DCD1E0FDE48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52A79-7331-43A9-B43F-16417AE285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54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C5090-7A8E-48DE-A9D8-B8866998E56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B2C68-1ECF-483A-99D2-799EB0A739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09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3AEAA-DCBD-4F76-8D08-5B791F021FA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85594-9636-40AB-8477-C4893C252F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27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C93C4-F2A7-4CDD-A362-8FB7768DEF5B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39606-F294-435C-A943-1E138E52B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18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78B6A-7078-4D5F-B25E-212DDE68097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6AFBD-C3C5-4BD1-982E-5E27DDEE05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37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3FA94-E6E4-4463-AB72-652071EFBDE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F00BD-F9F6-4665-8B4F-C46EC613F4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07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305D1B-F346-48C5-A1C0-D0857F8849BB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76B662-6AFC-4162-91AE-3BFF14220A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63" y="2714625"/>
            <a:ext cx="7772400" cy="1470025"/>
          </a:xfrm>
        </p:spPr>
        <p:txBody>
          <a:bodyPr/>
          <a:lstStyle/>
          <a:p>
            <a:pPr eaLnBrk="1" hangingPunct="1"/>
            <a:r>
              <a:rPr lang="en-GB" b="1" smtClean="0"/>
              <a:t>Carrying Out an Investigation </a:t>
            </a:r>
            <a:br>
              <a:rPr lang="en-GB" b="1" smtClean="0"/>
            </a:br>
            <a:r>
              <a:rPr lang="en-GB" b="1" smtClean="0"/>
              <a:t>in Science</a:t>
            </a:r>
            <a:endParaRPr lang="en-GB" smtClean="0"/>
          </a:p>
        </p:txBody>
      </p:sp>
      <p:pic>
        <p:nvPicPr>
          <p:cNvPr id="1027" name="Picture 3" descr="C:\Users\Admin\AppData\Local\Microsoft\Windows\Temporary Internet Files\Content.IE5\UBFNF0GM\MPj043312900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4357688"/>
            <a:ext cx="1420812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Program Files\Microsoft Office\MEDIA\CAGCAT10\j0301076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5715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C:\Users\Admin\AppData\Local\Microsoft\Windows\Temporary Internet Files\Content.IE5\AORXWAMI\MCj0413636000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3786188"/>
            <a:ext cx="1133475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C:\Users\Admin\AppData\Local\Microsoft\Windows\Temporary Internet Files\Content.IE5\99ULJH5B\MCj0413302000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500063"/>
            <a:ext cx="2879725" cy="189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SO......How do I carry out an Investigation in Science?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Gather ideas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Ask yourself what are you trying to find out 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Plan what you will change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Make a prediction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Plan the practical work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Carry out the experiment.</a:t>
            </a:r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Record the results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Explain the results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  <p:pic>
        <p:nvPicPr>
          <p:cNvPr id="11269" name="Picture 6" descr="C:\Program Files\Microsoft Office\MEDIA\CAGCAT10\j0305257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857500"/>
            <a:ext cx="1857375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b="1" u="sng" dirty="0" smtClean="0">
                <a:latin typeface="Arial" pitchFamily="34" charset="0"/>
                <a:cs typeface="Arial" pitchFamily="34" charset="0"/>
              </a:rPr>
            </a:br>
            <a:r>
              <a:rPr lang="en-GB" b="1" u="sng" dirty="0" smtClean="0">
                <a:latin typeface="Arial" pitchFamily="34" charset="0"/>
                <a:cs typeface="Arial" pitchFamily="34" charset="0"/>
              </a:rPr>
              <a:t>Investigation Steps – Asking a Question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u="sng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u="sng" dirty="0" smtClean="0">
                <a:latin typeface="Arial" pitchFamily="34" charset="0"/>
                <a:cs typeface="Arial" pitchFamily="34" charset="0"/>
              </a:rPr>
              <a:t>Gather ideas</a:t>
            </a:r>
          </a:p>
          <a:p>
            <a:pPr marL="514350" indent="-51435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         What could we investigate?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What could we measure or observe?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</p:txBody>
      </p:sp>
      <p:pic>
        <p:nvPicPr>
          <p:cNvPr id="2050" name="Picture 2" descr="C:\Users\Admin\AppData\Local\Microsoft\Windows\Temporary Internet Files\Content.IE5\AORXWAMI\MCj0434403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8" y="3929063"/>
            <a:ext cx="1362075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Investigation Steps : Asking a Question</a:t>
            </a:r>
            <a:endParaRPr lang="en-GB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u="sng" smtClean="0">
                <a:latin typeface="Arial" charset="0"/>
                <a:cs typeface="Arial" charset="0"/>
              </a:rPr>
              <a:t>2.Ask yourself what are you trying to find out</a:t>
            </a:r>
          </a:p>
          <a:p>
            <a:pPr eaLnBrk="1" hangingPunct="1">
              <a:buFont typeface="Arial" charset="0"/>
              <a:buNone/>
            </a:pPr>
            <a:endParaRPr lang="en-GB" smtClean="0">
              <a:latin typeface="Arial" charset="0"/>
              <a:cs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GB" smtClean="0">
                <a:latin typeface="Arial" charset="0"/>
                <a:cs typeface="Arial" charset="0"/>
              </a:rPr>
              <a:t>You need a question to investigate....</a:t>
            </a:r>
          </a:p>
          <a:p>
            <a:pPr algn="ctr" eaLnBrk="1" hangingPunct="1">
              <a:buFont typeface="Arial" charset="0"/>
              <a:buNone/>
            </a:pPr>
            <a:r>
              <a:rPr lang="en-GB" smtClean="0">
                <a:latin typeface="Arial" charset="0"/>
                <a:cs typeface="Arial" charset="0"/>
              </a:rPr>
              <a:t>	</a:t>
            </a:r>
          </a:p>
          <a:p>
            <a:pPr algn="ctr" eaLnBrk="1" hangingPunct="1">
              <a:buFont typeface="Arial" charset="0"/>
              <a:buNone/>
            </a:pPr>
            <a:r>
              <a:rPr lang="en-GB" smtClean="0">
                <a:latin typeface="Arial" charset="0"/>
                <a:cs typeface="Arial" charset="0"/>
              </a:rPr>
              <a:t>How?  What?  When?</a:t>
            </a:r>
          </a:p>
        </p:txBody>
      </p:sp>
      <p:pic>
        <p:nvPicPr>
          <p:cNvPr id="3074" name="Picture 2" descr="C:\Users\Admin\AppData\Local\Microsoft\Windows\Temporary Internet Files\Content.IE5\99ULJH5B\MCj0412204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786313"/>
            <a:ext cx="203517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Admin\AppData\Local\Microsoft\Windows\Temporary Internet Files\Content.IE5\AORXWAMI\MCj0383550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071938"/>
            <a:ext cx="985837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501062" cy="1071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Investigation Steps: Choosing what to change (making a fair test)</a:t>
            </a:r>
            <a:endParaRPr lang="en-GB" sz="36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u="sng" smtClean="0">
                <a:latin typeface="Arial" charset="0"/>
                <a:cs typeface="Arial" charset="0"/>
              </a:rPr>
              <a:t>3. Plan what you will change</a:t>
            </a:r>
          </a:p>
          <a:p>
            <a:pPr eaLnBrk="1" hangingPunct="1">
              <a:buFont typeface="Arial" charset="0"/>
              <a:buNone/>
            </a:pPr>
            <a:endParaRPr lang="en-GB" smtClean="0">
              <a:latin typeface="Arial" charset="0"/>
              <a:cs typeface="Arial" charset="0"/>
            </a:endParaRPr>
          </a:p>
          <a:p>
            <a:pPr lvl="1" eaLnBrk="1" hangingPunct="1">
              <a:buFont typeface="Arial" charset="0"/>
              <a:buChar char="•"/>
            </a:pPr>
            <a:r>
              <a:rPr lang="en-GB" smtClean="0">
                <a:latin typeface="Arial" charset="0"/>
                <a:cs typeface="Arial" charset="0"/>
              </a:rPr>
              <a:t>	</a:t>
            </a:r>
            <a:r>
              <a:rPr lang="en-GB" sz="3000" smtClean="0">
                <a:latin typeface="Arial" charset="0"/>
                <a:cs typeface="Arial" charset="0"/>
              </a:rPr>
              <a:t>What will you change? (only </a:t>
            </a:r>
          </a:p>
          <a:p>
            <a:pPr lvl="1" eaLnBrk="1" hangingPunct="1">
              <a:buFont typeface="Arial" charset="0"/>
              <a:buNone/>
            </a:pPr>
            <a:r>
              <a:rPr lang="en-GB" sz="3000" smtClean="0">
                <a:latin typeface="Arial" charset="0"/>
                <a:cs typeface="Arial" charset="0"/>
              </a:rPr>
              <a:t>ONE thing)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sz="3000" smtClean="0">
                <a:latin typeface="Arial" charset="0"/>
                <a:cs typeface="Arial" charset="0"/>
              </a:rPr>
              <a:t>	what will you measure? </a:t>
            </a:r>
          </a:p>
          <a:p>
            <a:pPr lvl="1" eaLnBrk="1" hangingPunct="1">
              <a:buFont typeface="Arial" charset="0"/>
              <a:buChar char="•"/>
            </a:pPr>
            <a:r>
              <a:rPr lang="en-GB" sz="3000" smtClean="0">
                <a:latin typeface="Arial" charset="0"/>
                <a:cs typeface="Arial" charset="0"/>
              </a:rPr>
              <a:t>	what will you keep the same?</a:t>
            </a:r>
          </a:p>
          <a:p>
            <a:pPr lvl="1" eaLnBrk="1" hangingPunct="1">
              <a:buFont typeface="Arial" charset="0"/>
              <a:buNone/>
            </a:pPr>
            <a:r>
              <a:rPr lang="en-GB" sz="3000" smtClean="0">
                <a:latin typeface="Arial" charset="0"/>
                <a:cs typeface="Arial" charset="0"/>
              </a:rPr>
              <a:t>(The things which could change are called va</a:t>
            </a:r>
            <a:r>
              <a:rPr lang="en-GB" sz="3000" i="1" smtClean="0">
                <a:latin typeface="Arial" charset="0"/>
                <a:cs typeface="Arial" charset="0"/>
              </a:rPr>
              <a:t>riables)</a:t>
            </a:r>
          </a:p>
          <a:p>
            <a:pPr lvl="1" eaLnBrk="1" hangingPunct="1">
              <a:buFont typeface="Arial" charset="0"/>
              <a:buNone/>
            </a:pPr>
            <a:endParaRPr lang="en-GB" i="1" smtClean="0">
              <a:latin typeface="Arial" charset="0"/>
              <a:cs typeface="Arial" charset="0"/>
            </a:endParaRPr>
          </a:p>
        </p:txBody>
      </p:sp>
      <p:pic>
        <p:nvPicPr>
          <p:cNvPr id="4099" name="Picture 3" descr="C:\Users\Admin\AppData\Local\Microsoft\Windows\Temporary Internet Files\Content.IE5\NSTWLM1N\MCj0198534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2357438"/>
            <a:ext cx="1908175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Investigation Steps: </a:t>
            </a:r>
            <a:r>
              <a:rPr lang="en-GB" b="1" u="sng" dirty="0" smtClean="0"/>
              <a:t>Making a Prediction</a:t>
            </a:r>
            <a:endParaRPr lang="en-GB" u="sng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2800" b="1" smtClean="0">
                <a:latin typeface="Arial" charset="0"/>
                <a:cs typeface="Arial" charset="0"/>
              </a:rPr>
              <a:t> </a:t>
            </a:r>
            <a:r>
              <a:rPr lang="en-GB" u="sng" smtClean="0">
                <a:latin typeface="Arial" charset="0"/>
                <a:cs typeface="Arial" charset="0"/>
              </a:rPr>
              <a:t>4. Make a prediction</a:t>
            </a:r>
          </a:p>
          <a:p>
            <a:pPr eaLnBrk="1" hangingPunct="1">
              <a:buFont typeface="Arial" charset="0"/>
              <a:buNone/>
            </a:pPr>
            <a:r>
              <a:rPr lang="en-GB" smtClean="0">
                <a:latin typeface="Arial" charset="0"/>
                <a:cs typeface="Arial" charset="0"/>
              </a:rPr>
              <a:t>(A Prediction is often known as a Hypothesis)</a:t>
            </a:r>
          </a:p>
          <a:p>
            <a:pPr eaLnBrk="1" hangingPunct="1">
              <a:buFont typeface="Arial" charset="0"/>
              <a:buNone/>
            </a:pPr>
            <a:endParaRPr lang="en-GB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mtClean="0">
                <a:latin typeface="Arial" charset="0"/>
                <a:cs typeface="Arial" charset="0"/>
              </a:rPr>
              <a:t>What do you think will happen to the variable you are measuring or observing........ when you change the variable you are interested in.</a:t>
            </a:r>
          </a:p>
        </p:txBody>
      </p:sp>
      <p:pic>
        <p:nvPicPr>
          <p:cNvPr id="5122" name="Picture 2" descr="C:\Users\Admin\AppData\Local\Microsoft\Windows\Temporary Internet Files\Content.IE5\NSTWLM1N\MCj0424474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000250"/>
            <a:ext cx="1752600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u="sng" smtClean="0">
                <a:latin typeface="Arial" charset="0"/>
                <a:cs typeface="Arial" charset="0"/>
              </a:rPr>
              <a:t>Investigation Steps: Planning the Enquiry</a:t>
            </a:r>
            <a:endParaRPr lang="en-GB" sz="36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u="sng" smtClean="0">
                <a:latin typeface="Arial" charset="0"/>
                <a:cs typeface="Arial" charset="0"/>
              </a:rPr>
              <a:t>5. Plan the practical work</a:t>
            </a:r>
            <a:endParaRPr lang="en-GB" sz="3000" u="sng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3000" smtClean="0">
                <a:latin typeface="Arial" charset="0"/>
                <a:cs typeface="Arial" charset="0"/>
              </a:rPr>
              <a:t>How will you carry out the experiment? What will you do?</a:t>
            </a:r>
          </a:p>
          <a:p>
            <a:pPr eaLnBrk="1" hangingPunct="1"/>
            <a:r>
              <a:rPr lang="en-GB" sz="3000" smtClean="0">
                <a:latin typeface="Arial" charset="0"/>
                <a:cs typeface="Arial" charset="0"/>
              </a:rPr>
              <a:t>Design the experiment.</a:t>
            </a:r>
          </a:p>
          <a:p>
            <a:pPr eaLnBrk="1" hangingPunct="1"/>
            <a:r>
              <a:rPr lang="en-GB" sz="3000" smtClean="0">
                <a:latin typeface="Arial" charset="0"/>
                <a:cs typeface="Arial" charset="0"/>
              </a:rPr>
              <a:t>List what you need.</a:t>
            </a:r>
          </a:p>
          <a:p>
            <a:pPr eaLnBrk="1" hangingPunct="1"/>
            <a:r>
              <a:rPr lang="en-GB" sz="3000" smtClean="0">
                <a:latin typeface="Arial" charset="0"/>
                <a:cs typeface="Arial" charset="0"/>
              </a:rPr>
              <a:t>Describe how you will use the equipment. Make a diagram if you want.</a:t>
            </a:r>
          </a:p>
          <a:p>
            <a:pPr eaLnBrk="1" hangingPunct="1"/>
            <a:endParaRPr lang="en-GB" smtClean="0"/>
          </a:p>
        </p:txBody>
      </p:sp>
      <p:pic>
        <p:nvPicPr>
          <p:cNvPr id="4" name="Picture 4" descr="C:\Users\Admin\AppData\Local\Microsoft\Windows\Temporary Internet Files\Content.IE5\99ULJH5B\MCj0347389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786063"/>
            <a:ext cx="1277938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Investigation Steps: Collecting Evidence</a:t>
            </a:r>
            <a:endParaRPr lang="en-GB" sz="4000" u="sng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3000" u="sng" smtClean="0"/>
              <a:t>6. </a:t>
            </a:r>
            <a:r>
              <a:rPr lang="en-GB" sz="3000" u="sng" smtClean="0">
                <a:latin typeface="Arial" charset="0"/>
                <a:cs typeface="Arial" charset="0"/>
              </a:rPr>
              <a:t>Carry out the experiment.</a:t>
            </a:r>
          </a:p>
          <a:p>
            <a:pPr eaLnBrk="1" hangingPunct="1"/>
            <a:r>
              <a:rPr lang="en-GB" sz="3000" smtClean="0">
                <a:latin typeface="Arial" charset="0"/>
                <a:cs typeface="Arial" charset="0"/>
              </a:rPr>
              <a:t>Note carefully what happens</a:t>
            </a:r>
            <a:r>
              <a:rPr lang="en-GB" smtClean="0">
                <a:latin typeface="Arial" charset="0"/>
                <a:cs typeface="Arial" charset="0"/>
              </a:rPr>
              <a:t>.</a:t>
            </a:r>
          </a:p>
        </p:txBody>
      </p:sp>
      <p:pic>
        <p:nvPicPr>
          <p:cNvPr id="6153" name="Picture 9" descr="C:\Users\Admin\AppData\Local\Microsoft\Windows\Temporary Internet Files\Content.IE5\UBFNF0GM\MPj042656300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3071813"/>
            <a:ext cx="300037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Investigation Steps: Recording and Presenting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000" u="sng" dirty="0" smtClean="0">
                <a:latin typeface="Arial" pitchFamily="34" charset="0"/>
                <a:cs typeface="Arial" pitchFamily="34" charset="0"/>
              </a:rPr>
              <a:t>7. Record the results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Produce a table of results.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dirty="0" smtClean="0">
                <a:latin typeface="Arial" pitchFamily="34" charset="0"/>
                <a:cs typeface="Arial" pitchFamily="34" charset="0"/>
              </a:rPr>
              <a:t>The table includes the independent variable (what you were changing) and the dependent variable (what you were measuring).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000" kern="100" dirty="0" smtClean="0">
                <a:latin typeface="Arial" pitchFamily="34" charset="0"/>
                <a:cs typeface="Arial" pitchFamily="34" charset="0"/>
              </a:rPr>
              <a:t>Use the results table to help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000" kern="100" dirty="0" smtClean="0">
                <a:latin typeface="Arial" pitchFamily="34" charset="0"/>
                <a:cs typeface="Arial" pitchFamily="34" charset="0"/>
              </a:rPr>
              <a:t>   you construct a bar chart or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3000" kern="100" dirty="0" smtClean="0">
                <a:latin typeface="Arial" pitchFamily="34" charset="0"/>
                <a:cs typeface="Arial" pitchFamily="34" charset="0"/>
              </a:rPr>
              <a:t>   graph of your results.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Admin\AppData\Local\Microsoft\Windows\Temporary Internet Files\Content.IE5\UBFNF0GM\MCj0413594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938" y="4143375"/>
            <a:ext cx="2913062" cy="222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Investigation Steps: Recording and Presenting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u="sng" smtClean="0"/>
              <a:t>8. Explain the results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	Explain what your results show.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	Decide whether your prediction was correct.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	Make a conclusion about what you have found out and explain it clearly.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	Make a note of things you might change if you were to do the enquiry again.</a:t>
            </a:r>
          </a:p>
          <a:p>
            <a:pPr eaLnBrk="1" hangingPunct="1">
              <a:buFont typeface="Arial" charset="0"/>
              <a:buNone/>
            </a:pPr>
            <a:r>
              <a:rPr lang="en-GB" smtClean="0"/>
              <a:t>	Report back to the rest of the class.</a:t>
            </a:r>
          </a:p>
        </p:txBody>
      </p:sp>
      <p:pic>
        <p:nvPicPr>
          <p:cNvPr id="8196" name="Picture 4" descr="C:\Users\Admin\AppData\Local\Microsoft\Windows\Temporary Internet Files\Content.IE5\UBFNF0GM\MCj0232896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000125"/>
            <a:ext cx="1536700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300</Words>
  <Application>Microsoft Office PowerPoint</Application>
  <PresentationFormat>On-screen Show (4:3)</PresentationFormat>
  <Paragraphs>67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Custom Design</vt:lpstr>
      <vt:lpstr>Carrying Out an Investigation  in Science</vt:lpstr>
      <vt:lpstr> Investigation Steps – Asking a Question </vt:lpstr>
      <vt:lpstr>Investigation Steps : Asking a Question</vt:lpstr>
      <vt:lpstr>Investigation Steps: Choosing what to change (making a fair test)</vt:lpstr>
      <vt:lpstr>Investigation Steps: Making a Prediction</vt:lpstr>
      <vt:lpstr>Investigation Steps: Planning the Enquiry</vt:lpstr>
      <vt:lpstr>Investigation Steps: Collecting Evidence</vt:lpstr>
      <vt:lpstr>Investigation Steps: Recording and Presenting</vt:lpstr>
      <vt:lpstr>Investigation Steps: Recording and Presenting</vt:lpstr>
      <vt:lpstr>SO......How do I carry out an Investigation in Science?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an Investigation?</dc:title>
  <dc:creator>R Barker</dc:creator>
  <cp:lastModifiedBy>Teacher E-Solutions</cp:lastModifiedBy>
  <cp:revision>16</cp:revision>
  <dcterms:created xsi:type="dcterms:W3CDTF">2008-11-12T21:13:37Z</dcterms:created>
  <dcterms:modified xsi:type="dcterms:W3CDTF">2019-01-18T17:21:25Z</dcterms:modified>
</cp:coreProperties>
</file>