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  <p:sldId id="265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67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6699"/>
    <a:srgbClr val="A50021"/>
    <a:srgbClr val="F0EFE0"/>
    <a:srgbClr val="1F408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69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1" name="Rectangle 3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539655" name="Picture 7" descr="ANABN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9667" name="Rectangle 19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39668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39669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39670" name="Rectangle 22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39671" name="Rectangle 23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39672" name="Rectangle 2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8F50E755-C34A-455F-908D-EC7A169A4B2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03C74-63D1-483C-B72B-F7264602C589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99050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CABB7-8551-4023-BBF8-85C48588D811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5516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43E9E-CF13-43BA-8075-78D834C47134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40385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6E707-A5C4-468F-BD46-2C0D6CC388EE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87102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E93E9-DE1E-423C-AA1B-6E5B03E339DA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67888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C8636-B1B2-4E76-A717-6975E2CFD61A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46608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365C68-8B81-4D26-9C64-21D3D65F464F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386401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46DC6-6961-44AB-9132-3B2C07F16159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409235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42AE1-1D15-4A63-937B-6F89A5294D37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73506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76719-926B-4C41-A59A-C4A279C608F3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33692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49" name="Rectangle 25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38650" name="Rectangle 26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38651" name="Rectangle 27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38652" name="Rectangle 28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38653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38655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538656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pic>
        <p:nvPicPr>
          <p:cNvPr id="538657" name="Picture 33" descr="anabnr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8658" name="Rectangle 34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38659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EC6AC885-FA32-47F6-BB17-CA1DD9FBF5DF}" type="slidenum">
              <a:rPr lang="en-GB"/>
              <a:pPr/>
              <a:t>‹#›</a:t>
            </a:fld>
            <a:endParaRPr lang="en-GB" sz="1400"/>
          </a:p>
        </p:txBody>
      </p:sp>
      <p:sp>
        <p:nvSpPr>
          <p:cNvPr id="538660" name="Rectangle 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www.swyrich.com/clipartII/plant2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www.flowerbud.com/images/flowers/Pot-Gerb-orange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photos1.blogger.com/img/266/928/640/dead%20plant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swyrich.com/clipartII/plant2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swyrich.com/clipartII/plant2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swyrich.com/clipartII/plant2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swyrich.com/clipartII/plant2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swyrich.com/clipartII/plant2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www.swyrich.com/clipartII/plant2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7200"/>
              <a:t>Plants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838200"/>
          </a:xfrm>
        </p:spPr>
        <p:txBody>
          <a:bodyPr/>
          <a:lstStyle/>
          <a:p>
            <a:r>
              <a:rPr lang="en-GB"/>
              <a:t>Plants - Seven Processes of Life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48006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4000" u="sng"/>
              <a:t>Growth</a:t>
            </a:r>
          </a:p>
          <a:p>
            <a:pPr algn="ctr">
              <a:buFont typeface="Wingdings" pitchFamily="2" charset="2"/>
              <a:buNone/>
            </a:pPr>
            <a:r>
              <a:rPr lang="en-GB" sz="4000"/>
              <a:t>Plant use the food made during photosynthesis to grow.</a:t>
            </a:r>
          </a:p>
        </p:txBody>
      </p:sp>
      <p:sp>
        <p:nvSpPr>
          <p:cNvPr id="576517" name="Rectangle 5"/>
          <p:cNvSpPr>
            <a:spLocks noChangeArrowheads="1"/>
          </p:cNvSpPr>
          <p:nvPr/>
        </p:nvSpPr>
        <p:spPr bwMode="auto">
          <a:xfrm>
            <a:off x="3390900" y="1433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76516" name="Picture 4" descr="http://www.swyrich.com/clipartII/plant2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400" y="3810000"/>
            <a:ext cx="18034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Healthy Plant</a:t>
            </a:r>
          </a:p>
        </p:txBody>
      </p:sp>
      <p:sp>
        <p:nvSpPr>
          <p:cNvPr id="580612" name="AutoShape 4" descr="Pot-Gerb-orange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4" name="Rectangle 6"/>
          <p:cNvSpPr>
            <a:spLocks noChangeArrowheads="1"/>
          </p:cNvSpPr>
          <p:nvPr/>
        </p:nvSpPr>
        <p:spPr bwMode="auto">
          <a:xfrm>
            <a:off x="3000375" y="1857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80613" name="Picture 5" descr="http://www.flowerbud.com/images/flowers/Pot-Gerb-orange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133600"/>
            <a:ext cx="4238625" cy="423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772400" cy="1143000"/>
          </a:xfrm>
        </p:spPr>
        <p:txBody>
          <a:bodyPr/>
          <a:lstStyle/>
          <a:p>
            <a:r>
              <a:rPr lang="en-GB"/>
              <a:t>An Unhealthy Plant</a:t>
            </a:r>
          </a:p>
        </p:txBody>
      </p:sp>
      <p:sp>
        <p:nvSpPr>
          <p:cNvPr id="581636" name="AutoShape 4" descr="dead%20plant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1638" name="Rectangle 6"/>
          <p:cNvSpPr>
            <a:spLocks noChangeArrowheads="1"/>
          </p:cNvSpPr>
          <p:nvPr/>
        </p:nvSpPr>
        <p:spPr bwMode="auto">
          <a:xfrm>
            <a:off x="1524000" y="957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81637" name="Picture 5" descr="http://photos1.blogger.com/img/266/928/640/dead%20plan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281238"/>
            <a:ext cx="5334000" cy="4325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1639" name="AutoShape 7"/>
          <p:cNvSpPr>
            <a:spLocks noChangeArrowheads="1"/>
          </p:cNvSpPr>
          <p:nvPr/>
        </p:nvSpPr>
        <p:spPr bwMode="auto">
          <a:xfrm>
            <a:off x="6705600" y="1371600"/>
            <a:ext cx="1981200" cy="13716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/>
              <a:t>How could this plant have died?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772400" cy="1143000"/>
          </a:xfrm>
        </p:spPr>
        <p:txBody>
          <a:bodyPr/>
          <a:lstStyle/>
          <a:p>
            <a:r>
              <a:rPr lang="en-GB"/>
              <a:t>Plants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7772400" cy="48006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GB" sz="2400" u="sng"/>
              <a:t>Task</a:t>
            </a:r>
          </a:p>
          <a:p>
            <a:pPr marL="609600" indent="-609600">
              <a:buFont typeface="Wingdings" pitchFamily="2" charset="2"/>
              <a:buAutoNum type="arabicParenR"/>
            </a:pPr>
            <a:r>
              <a:rPr lang="en-GB" sz="2400"/>
              <a:t>Draw a healthy plant. Label the plant and write a sentence to explain what each part of the plant does (relate to the seven processes of life)</a:t>
            </a:r>
          </a:p>
          <a:p>
            <a:pPr marL="609600" indent="-609600">
              <a:buFont typeface="Wingdings" pitchFamily="2" charset="2"/>
              <a:buAutoNum type="arabicParenR"/>
            </a:pPr>
            <a:r>
              <a:rPr lang="en-GB" sz="2400"/>
              <a:t>Draw a diagram of a plant that has been kept in the dark for a few days. Label the plant and write a sentence to explain what has happened to each part of the plant and why.</a:t>
            </a:r>
          </a:p>
          <a:p>
            <a:pPr marL="609600" indent="-609600">
              <a:buFont typeface="Wingdings" pitchFamily="2" charset="2"/>
              <a:buAutoNum type="arabicParenR"/>
            </a:pPr>
            <a:r>
              <a:rPr lang="en-GB" sz="2400"/>
              <a:t>Re-draw the plant showing what it will look like after it has had a few days on the windowsill. Label the plant and explain what has happened to it and why.</a:t>
            </a:r>
          </a:p>
          <a:p>
            <a:pPr marL="609600" indent="-609600">
              <a:buFont typeface="Wingdings" pitchFamily="2" charset="2"/>
              <a:buAutoNum type="arabicParenR"/>
            </a:pPr>
            <a:endParaRPr lang="en-GB" sz="2400"/>
          </a:p>
        </p:txBody>
      </p:sp>
      <p:sp>
        <p:nvSpPr>
          <p:cNvPr id="579588" name="Text Box 4"/>
          <p:cNvSpPr txBox="1">
            <a:spLocks noChangeArrowheads="1"/>
          </p:cNvSpPr>
          <p:nvPr/>
        </p:nvSpPr>
        <p:spPr bwMode="auto">
          <a:xfrm>
            <a:off x="5562600" y="3048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79589" name="AutoShape 5"/>
          <p:cNvSpPr>
            <a:spLocks noChangeArrowheads="1"/>
          </p:cNvSpPr>
          <p:nvPr/>
        </p:nvSpPr>
        <p:spPr bwMode="auto">
          <a:xfrm>
            <a:off x="6705600" y="304800"/>
            <a:ext cx="1905000" cy="1676400"/>
          </a:xfrm>
          <a:prstGeom prst="wedgeRoundRectCallout">
            <a:avLst>
              <a:gd name="adj1" fmla="val -43750"/>
              <a:gd name="adj2" fmla="val 6922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/>
              <a:t>All diagrams must show roots – stem – leaves - flowers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8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Parts of  Plant</a:t>
            </a: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2400"/>
              <a:t>ROOTS – take in water and mineral salts from the soil. They anchor the plant into the ground. </a:t>
            </a:r>
          </a:p>
          <a:p>
            <a:pPr>
              <a:buFont typeface="Wingdings" pitchFamily="2" charset="2"/>
              <a:buNone/>
            </a:pPr>
            <a:r>
              <a:rPr lang="en-GB" sz="2400"/>
              <a:t>STEM – is like a straw. It moves water around the plant. It raises the leaves and flowers of the plant off the ground. </a:t>
            </a:r>
          </a:p>
          <a:p>
            <a:pPr>
              <a:buFont typeface="Wingdings" pitchFamily="2" charset="2"/>
              <a:buNone/>
            </a:pPr>
            <a:r>
              <a:rPr lang="en-GB" sz="2400"/>
              <a:t>LEAVES – make the food for the plant. They take the water and mineral salts and use them together with sunlight and carbon-dioxide to make food. </a:t>
            </a:r>
          </a:p>
          <a:p>
            <a:pPr>
              <a:buFont typeface="Wingdings" pitchFamily="2" charset="2"/>
              <a:buNone/>
            </a:pPr>
            <a:r>
              <a:rPr lang="en-GB" sz="2400"/>
              <a:t>FLOWERS – Produce seeds which the form new plants</a:t>
            </a:r>
          </a:p>
          <a:p>
            <a:pPr>
              <a:buFont typeface="Wingdings" pitchFamily="2" charset="2"/>
              <a:buNone/>
            </a:pPr>
            <a:endParaRPr lang="en-GB" sz="2400"/>
          </a:p>
          <a:p>
            <a:pPr>
              <a:buFont typeface="Wingdings" pitchFamily="2" charset="2"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3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Can you remember the Seven Processes of Life?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/>
              <a:t>M</a:t>
            </a:r>
          </a:p>
          <a:p>
            <a:pPr>
              <a:buFont typeface="Wingdings" pitchFamily="2" charset="2"/>
              <a:buNone/>
            </a:pPr>
            <a:r>
              <a:rPr lang="en-GB"/>
              <a:t>R</a:t>
            </a:r>
          </a:p>
          <a:p>
            <a:pPr>
              <a:buFont typeface="Wingdings" pitchFamily="2" charset="2"/>
              <a:buNone/>
            </a:pPr>
            <a:r>
              <a:rPr lang="en-GB"/>
              <a:t>S</a:t>
            </a:r>
          </a:p>
          <a:p>
            <a:pPr>
              <a:buFont typeface="Wingdings" pitchFamily="2" charset="2"/>
              <a:buNone/>
            </a:pPr>
            <a:r>
              <a:rPr lang="en-GB"/>
              <a:t>N</a:t>
            </a:r>
          </a:p>
          <a:p>
            <a:pPr>
              <a:buFont typeface="Wingdings" pitchFamily="2" charset="2"/>
              <a:buNone/>
            </a:pPr>
            <a:r>
              <a:rPr lang="en-GB"/>
              <a:t>E</a:t>
            </a:r>
          </a:p>
          <a:p>
            <a:pPr>
              <a:buFont typeface="Wingdings" pitchFamily="2" charset="2"/>
              <a:buNone/>
            </a:pPr>
            <a:r>
              <a:rPr lang="en-GB"/>
              <a:t>R</a:t>
            </a:r>
          </a:p>
          <a:p>
            <a:pPr>
              <a:buFont typeface="Wingdings" pitchFamily="2" charset="2"/>
              <a:buNone/>
            </a:pPr>
            <a:r>
              <a:rPr lang="en-GB"/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03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838200"/>
          </a:xfrm>
        </p:spPr>
        <p:txBody>
          <a:bodyPr/>
          <a:lstStyle/>
          <a:p>
            <a:r>
              <a:rPr lang="en-GB"/>
              <a:t>Plants - Seven Processes of Life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48006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4000" u="sng"/>
              <a:t>Movement</a:t>
            </a:r>
          </a:p>
          <a:p>
            <a:pPr algn="ctr">
              <a:buFont typeface="Wingdings" pitchFamily="2" charset="2"/>
              <a:buNone/>
            </a:pPr>
            <a:r>
              <a:rPr lang="en-GB"/>
              <a:t>Stems and leaves curve round to face the light. </a:t>
            </a:r>
          </a:p>
          <a:p>
            <a:pPr algn="ctr">
              <a:buFont typeface="Wingdings" pitchFamily="2" charset="2"/>
              <a:buNone/>
            </a:pPr>
            <a:r>
              <a:rPr lang="en-GB"/>
              <a:t>Light is needed by the leaves to make food.</a:t>
            </a:r>
          </a:p>
        </p:txBody>
      </p:sp>
      <p:sp>
        <p:nvSpPr>
          <p:cNvPr id="569349" name="Rectangle 5"/>
          <p:cNvSpPr>
            <a:spLocks noChangeArrowheads="1"/>
          </p:cNvSpPr>
          <p:nvPr/>
        </p:nvSpPr>
        <p:spPr bwMode="auto">
          <a:xfrm>
            <a:off x="3390900" y="1433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69348" name="Picture 4" descr="http://www.swyrich.com/clipartII/plant2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225" y="4191000"/>
            <a:ext cx="1450975" cy="245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838200"/>
          </a:xfrm>
        </p:spPr>
        <p:txBody>
          <a:bodyPr/>
          <a:lstStyle/>
          <a:p>
            <a:r>
              <a:rPr lang="en-GB"/>
              <a:t>Plants - Seven Processes of Life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48006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4000" u="sng"/>
              <a:t>Reproduction</a:t>
            </a:r>
          </a:p>
          <a:p>
            <a:pPr algn="ctr">
              <a:buFont typeface="Wingdings" pitchFamily="2" charset="2"/>
              <a:buNone/>
            </a:pPr>
            <a:r>
              <a:rPr lang="en-GB" sz="2800"/>
              <a:t>The flowers of a plant contain the reproductive organs.</a:t>
            </a:r>
          </a:p>
          <a:p>
            <a:pPr algn="ctr">
              <a:buFont typeface="Wingdings" pitchFamily="2" charset="2"/>
              <a:buNone/>
            </a:pPr>
            <a:r>
              <a:rPr lang="en-GB" sz="2800"/>
              <a:t>The male organs (stamen) produce pollen which is transferred to the female organs (stigma) – POLLINATION. This allows the plant to produce eggs - FERTILISATION.</a:t>
            </a:r>
          </a:p>
          <a:p>
            <a:pPr algn="ctr">
              <a:buFont typeface="Wingdings" pitchFamily="2" charset="2"/>
              <a:buNone/>
            </a:pPr>
            <a:r>
              <a:rPr lang="en-GB" sz="2800"/>
              <a:t>When the flower dies these seeds fall from the plant, landing in the earth below.</a:t>
            </a:r>
          </a:p>
        </p:txBody>
      </p:sp>
      <p:sp>
        <p:nvSpPr>
          <p:cNvPr id="571397" name="Rectangle 5"/>
          <p:cNvSpPr>
            <a:spLocks noChangeArrowheads="1"/>
          </p:cNvSpPr>
          <p:nvPr/>
        </p:nvSpPr>
        <p:spPr bwMode="auto">
          <a:xfrm>
            <a:off x="3390900" y="1433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71396" name="Picture 4" descr="http://www.swyrich.com/clipartII/plant2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725" y="5715000"/>
            <a:ext cx="6762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3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838200"/>
          </a:xfrm>
        </p:spPr>
        <p:txBody>
          <a:bodyPr/>
          <a:lstStyle/>
          <a:p>
            <a:r>
              <a:rPr lang="en-GB"/>
              <a:t>Plants - Seven Processes of Life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48006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4000" u="sng"/>
              <a:t>Sensitivity</a:t>
            </a:r>
          </a:p>
          <a:p>
            <a:pPr algn="ctr">
              <a:buFont typeface="Wingdings" pitchFamily="2" charset="2"/>
              <a:buNone/>
            </a:pPr>
            <a:r>
              <a:rPr lang="en-GB" sz="3600"/>
              <a:t>Stems curve to face the light.</a:t>
            </a:r>
          </a:p>
          <a:p>
            <a:pPr algn="ctr">
              <a:buFont typeface="Wingdings" pitchFamily="2" charset="2"/>
              <a:buNone/>
            </a:pPr>
            <a:r>
              <a:rPr lang="en-GB" sz="3600"/>
              <a:t>Roots grow towards water.</a:t>
            </a:r>
          </a:p>
        </p:txBody>
      </p:sp>
      <p:sp>
        <p:nvSpPr>
          <p:cNvPr id="572421" name="Rectangle 5"/>
          <p:cNvSpPr>
            <a:spLocks noChangeArrowheads="1"/>
          </p:cNvSpPr>
          <p:nvPr/>
        </p:nvSpPr>
        <p:spPr bwMode="auto">
          <a:xfrm>
            <a:off x="3390900" y="1433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72420" name="Picture 4" descr="http://www.swyrich.com/clipartII/plant2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600" y="3810000"/>
            <a:ext cx="18034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838200"/>
          </a:xfrm>
        </p:spPr>
        <p:txBody>
          <a:bodyPr/>
          <a:lstStyle/>
          <a:p>
            <a:r>
              <a:rPr lang="en-GB"/>
              <a:t>Plants - Seven Processes of Life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48006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4000" u="sng"/>
              <a:t>Nutrition</a:t>
            </a:r>
          </a:p>
          <a:p>
            <a:pPr algn="ctr">
              <a:buFont typeface="Wingdings" pitchFamily="2" charset="2"/>
              <a:buNone/>
            </a:pPr>
            <a:r>
              <a:rPr lang="en-GB"/>
              <a:t>Plants need food. The roots take in minerals from the soil. </a:t>
            </a:r>
          </a:p>
          <a:p>
            <a:pPr algn="ctr">
              <a:buFont typeface="Wingdings" pitchFamily="2" charset="2"/>
              <a:buNone/>
            </a:pPr>
            <a:r>
              <a:rPr lang="en-GB"/>
              <a:t>The leaves then turn these mineral salts and water into food using energy from the sun. This is called photosynthesis.</a:t>
            </a:r>
          </a:p>
        </p:txBody>
      </p:sp>
      <p:sp>
        <p:nvSpPr>
          <p:cNvPr id="573445" name="Rectangle 5"/>
          <p:cNvSpPr>
            <a:spLocks noChangeArrowheads="1"/>
          </p:cNvSpPr>
          <p:nvPr/>
        </p:nvSpPr>
        <p:spPr bwMode="auto">
          <a:xfrm>
            <a:off x="3390900" y="1433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73444" name="Picture 4" descr="http://www.swyrich.com/clipartII/plant2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363" y="5105400"/>
            <a:ext cx="10382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838200"/>
          </a:xfrm>
        </p:spPr>
        <p:txBody>
          <a:bodyPr/>
          <a:lstStyle/>
          <a:p>
            <a:r>
              <a:rPr lang="en-GB"/>
              <a:t>Plants - Seven Processes of Life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48006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4000" u="sng"/>
              <a:t>Excretion</a:t>
            </a:r>
          </a:p>
          <a:p>
            <a:pPr algn="ctr">
              <a:buFont typeface="Wingdings" pitchFamily="2" charset="2"/>
              <a:buNone/>
            </a:pPr>
            <a:r>
              <a:rPr lang="en-GB" sz="4000"/>
              <a:t>Plant release oxygen. This is a waste product of photosynthesis.</a:t>
            </a:r>
          </a:p>
        </p:txBody>
      </p:sp>
      <p:sp>
        <p:nvSpPr>
          <p:cNvPr id="574469" name="Rectangle 5"/>
          <p:cNvSpPr>
            <a:spLocks noChangeArrowheads="1"/>
          </p:cNvSpPr>
          <p:nvPr/>
        </p:nvSpPr>
        <p:spPr bwMode="auto">
          <a:xfrm>
            <a:off x="3390900" y="1433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74468" name="Picture 4" descr="http://www.swyrich.com/clipartII/plant2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850" y="3886200"/>
            <a:ext cx="175895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6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838200"/>
          </a:xfrm>
        </p:spPr>
        <p:txBody>
          <a:bodyPr/>
          <a:lstStyle/>
          <a:p>
            <a:r>
              <a:rPr lang="en-GB"/>
              <a:t>Plants - Seven Processes of Life</a:t>
            </a:r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7772400" cy="47244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4000" u="sng"/>
              <a:t>Respiration</a:t>
            </a:r>
          </a:p>
          <a:p>
            <a:pPr algn="ctr">
              <a:buFont typeface="Wingdings" pitchFamily="2" charset="2"/>
              <a:buNone/>
            </a:pPr>
            <a:r>
              <a:rPr lang="en-GB" sz="4000"/>
              <a:t>Plants take in Carbon dioxide (gas), They use this to make food.</a:t>
            </a:r>
          </a:p>
        </p:txBody>
      </p:sp>
      <p:sp>
        <p:nvSpPr>
          <p:cNvPr id="575493" name="Rectangle 5"/>
          <p:cNvSpPr>
            <a:spLocks noChangeArrowheads="1"/>
          </p:cNvSpPr>
          <p:nvPr/>
        </p:nvSpPr>
        <p:spPr bwMode="auto">
          <a:xfrm>
            <a:off x="3390900" y="1433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75492" name="Picture 4" descr="http://www.swyrich.com/clipartII/plant2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38600"/>
            <a:ext cx="1668463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491" grpId="0" build="p" autoUpdateAnimBg="0"/>
    </p:bldLst>
  </p:timing>
</p:sld>
</file>

<file path=ppt/theme/theme1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Designs\Nature.pot</Template>
  <TotalTime>129</TotalTime>
  <Words>443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Times New Roman</vt:lpstr>
      <vt:lpstr>Wingdings</vt:lpstr>
      <vt:lpstr>Arial Narrow</vt:lpstr>
      <vt:lpstr>Nature</vt:lpstr>
      <vt:lpstr>Plants</vt:lpstr>
      <vt:lpstr>Parts of  Plant</vt:lpstr>
      <vt:lpstr>Can you remember the Seven Processes of Life?</vt:lpstr>
      <vt:lpstr>Plants - Seven Processes of Life</vt:lpstr>
      <vt:lpstr>Plants - Seven Processes of Life</vt:lpstr>
      <vt:lpstr>Plants - Seven Processes of Life</vt:lpstr>
      <vt:lpstr>Plants - Seven Processes of Life</vt:lpstr>
      <vt:lpstr>Plants - Seven Processes of Life</vt:lpstr>
      <vt:lpstr>Plants - Seven Processes of Life</vt:lpstr>
      <vt:lpstr>Plants - Seven Processes of Life</vt:lpstr>
      <vt:lpstr>A Healthy Plant</vt:lpstr>
      <vt:lpstr>An Unhealthy Plant</vt:lpstr>
      <vt:lpstr>Plants</vt:lpstr>
    </vt:vector>
  </TitlesOfParts>
  <Company>Samsung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Plants</dc:title>
  <dc:creator>SEC</dc:creator>
  <cp:lastModifiedBy>Teacher E-Solutions</cp:lastModifiedBy>
  <cp:revision>10</cp:revision>
  <cp:lastPrinted>1601-01-01T00:00:00Z</cp:lastPrinted>
  <dcterms:created xsi:type="dcterms:W3CDTF">2005-09-11T14:09:49Z</dcterms:created>
  <dcterms:modified xsi:type="dcterms:W3CDTF">2019-01-18T17:23:00Z</dcterms:modified>
</cp:coreProperties>
</file>