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5" r:id="rId3"/>
    <p:sldId id="270" r:id="rId4"/>
    <p:sldId id="269" r:id="rId5"/>
    <p:sldId id="277" r:id="rId6"/>
    <p:sldId id="278" r:id="rId7"/>
    <p:sldId id="280" r:id="rId8"/>
    <p:sldId id="279" r:id="rId9"/>
    <p:sldId id="276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  <a:srgbClr val="0000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A30045-7C5E-4BAB-927B-6F9C5B9CB8C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2698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384A9C-AB97-4563-AB65-328FF16B91B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9922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6C1BCF-FBDC-429C-ACB1-51F0DC5B23C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8194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A9FF0868-FD22-467D-8701-A39DF7FA965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0880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691AA2-E0DB-4C95-B441-58B3A72769A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946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B625BF-F3E0-4AB3-ADCC-6D6960177DB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5711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CBDC77-1552-430F-8EB8-C0F81AD32FD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633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F8E34F-292D-4C60-B67E-C975FC1EB5E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8834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71D31A-2B24-45FC-9DB4-EBD872D5766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67115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5F9321-3AB5-4AB4-B29C-8D115F98E24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438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A93C29-5EB7-4704-BBD2-DBE41E751F7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782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8A89A0-F260-431C-82BC-03FFCC4E092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8739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1A8C2DF-3CE8-4C9C-BE64-92F67131856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bc.co.uk/schools/revisewise/science/living/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images.google.com/imgres?imgurl=http://www.thegardenhelper.com/pansy.jpg&amp;imgrefurl=http://www.thegardenhelper.com/pansypix.html&amp;h=478&amp;w=638&amp;sz=48&amp;hl=en&amp;start=18&amp;tbnid=zW6csaB1MubATM:&amp;tbnh=103&amp;tbnw=137&amp;prev=/images%3Fq%3Dpansy%26svnum%3D10%26hl%3Den%26lr%3D%26safe%3Doff%26rls%3DGSPA,GSPA:2005-43,GSPA:en%26sa%3DN" TargetMode="Externa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457200"/>
            <a:ext cx="6227763" cy="1143000"/>
          </a:xfrm>
        </p:spPr>
        <p:txBody>
          <a:bodyPr/>
          <a:lstStyle/>
          <a:p>
            <a:r>
              <a:rPr lang="en-GB"/>
              <a:t>Welcome to Science!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09600" y="1905000"/>
            <a:ext cx="8229600" cy="2066925"/>
          </a:xfrm>
        </p:spPr>
        <p:txBody>
          <a:bodyPr/>
          <a:lstStyle/>
          <a:p>
            <a:pPr>
              <a:buFontTx/>
              <a:buNone/>
            </a:pPr>
            <a:endParaRPr lang="en-GB" sz="1800"/>
          </a:p>
          <a:p>
            <a:endParaRPr lang="en-GB" sz="900"/>
          </a:p>
          <a:p>
            <a:r>
              <a:rPr lang="en-GB"/>
              <a:t>Can you please do this task – without talking and without waiting to be asked:</a:t>
            </a:r>
            <a:endParaRPr lang="en-US"/>
          </a:p>
        </p:txBody>
      </p:sp>
      <p:pic>
        <p:nvPicPr>
          <p:cNvPr id="3076" name="Picture 4" descr="Weird_science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8850" y="-203200"/>
            <a:ext cx="3105150" cy="198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609600" y="4419600"/>
            <a:ext cx="8001000" cy="1579563"/>
          </a:xfrm>
          <a:prstGeom prst="rect">
            <a:avLst/>
          </a:prstGeom>
          <a:noFill/>
          <a:ln w="25400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GB" sz="3200" b="1">
                <a:solidFill>
                  <a:schemeClr val="accent2"/>
                </a:solidFill>
              </a:rPr>
              <a:t>On your whiteboards, write down the </a:t>
            </a:r>
            <a:r>
              <a:rPr lang="en-GB" sz="3200" b="1" i="1">
                <a:solidFill>
                  <a:srgbClr val="FF0000"/>
                </a:solidFill>
              </a:rPr>
              <a:t>four</a:t>
            </a:r>
            <a:r>
              <a:rPr lang="en-GB" sz="3200" b="1">
                <a:solidFill>
                  <a:schemeClr val="accent2"/>
                </a:solidFill>
              </a:rPr>
              <a:t> main requirements plants need to survive.</a:t>
            </a:r>
            <a:endParaRPr lang="en-US" sz="3200" b="1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609600" y="533400"/>
            <a:ext cx="8001000" cy="1579563"/>
          </a:xfrm>
          <a:prstGeom prst="rect">
            <a:avLst/>
          </a:prstGeom>
          <a:noFill/>
          <a:ln w="25400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GB" sz="3200" b="1">
                <a:solidFill>
                  <a:schemeClr val="accent2"/>
                </a:solidFill>
              </a:rPr>
              <a:t>On your whiteboards, write down the </a:t>
            </a:r>
            <a:r>
              <a:rPr lang="en-GB" sz="3200" b="1" i="1">
                <a:solidFill>
                  <a:srgbClr val="FF0000"/>
                </a:solidFill>
              </a:rPr>
              <a:t>four</a:t>
            </a:r>
            <a:r>
              <a:rPr lang="en-GB" sz="3200" b="1">
                <a:solidFill>
                  <a:schemeClr val="accent2"/>
                </a:solidFill>
              </a:rPr>
              <a:t> main requirements plants need to survive.</a:t>
            </a:r>
            <a:endParaRPr lang="en-US" sz="3200" b="1">
              <a:solidFill>
                <a:schemeClr val="accent2"/>
              </a:solidFill>
            </a:endParaRPr>
          </a:p>
        </p:txBody>
      </p:sp>
      <p:sp>
        <p:nvSpPr>
          <p:cNvPr id="23557" name="Text Box 5"/>
          <p:cNvSpPr txBox="1">
            <a:spLocks noChangeArrowheads="1"/>
          </p:cNvSpPr>
          <p:nvPr/>
        </p:nvSpPr>
        <p:spPr bwMode="auto">
          <a:xfrm>
            <a:off x="762000" y="2590800"/>
            <a:ext cx="789781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rgbClr val="0000FF"/>
                </a:solidFill>
              </a:rPr>
              <a:t>OK, let’s see what you can remember….</a:t>
            </a:r>
          </a:p>
        </p:txBody>
      </p:sp>
      <p:sp>
        <p:nvSpPr>
          <p:cNvPr id="23558" name="Text Box 6"/>
          <p:cNvSpPr txBox="1">
            <a:spLocks noChangeArrowheads="1"/>
          </p:cNvSpPr>
          <p:nvPr/>
        </p:nvSpPr>
        <p:spPr bwMode="auto">
          <a:xfrm>
            <a:off x="2895600" y="3429000"/>
            <a:ext cx="2774950" cy="2289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FontTx/>
              <a:buAutoNum type="arabicPeriod"/>
            </a:pPr>
            <a:r>
              <a:rPr lang="en-US" sz="3600"/>
              <a:t>   Water</a:t>
            </a:r>
          </a:p>
          <a:p>
            <a:pPr>
              <a:buFontTx/>
              <a:buAutoNum type="arabicPeriod"/>
            </a:pPr>
            <a:r>
              <a:rPr lang="en-US" sz="3600"/>
              <a:t>   Light</a:t>
            </a:r>
          </a:p>
          <a:p>
            <a:pPr>
              <a:buFontTx/>
              <a:buAutoNum type="arabicPeriod"/>
            </a:pPr>
            <a:r>
              <a:rPr lang="en-US" sz="3600"/>
              <a:t>   Nutrients</a:t>
            </a:r>
          </a:p>
          <a:p>
            <a:pPr>
              <a:buFontTx/>
              <a:buAutoNum type="arabicPeriod"/>
            </a:pPr>
            <a:r>
              <a:rPr lang="en-US" sz="3600"/>
              <a:t>   Warmth</a:t>
            </a:r>
          </a:p>
        </p:txBody>
      </p:sp>
      <p:sp>
        <p:nvSpPr>
          <p:cNvPr id="23559" name="Rectangle 7"/>
          <p:cNvSpPr>
            <a:spLocks noChangeArrowheads="1"/>
          </p:cNvSpPr>
          <p:nvPr/>
        </p:nvSpPr>
        <p:spPr bwMode="auto">
          <a:xfrm>
            <a:off x="1905000" y="5943600"/>
            <a:ext cx="4997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u="sng">
                <a:hlinkClick r:id="rId2"/>
              </a:rPr>
              <a:t>BBC - KS2 Revisewise - Science: Living Things</a:t>
            </a:r>
            <a:endParaRPr lang="en-US" u="sng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3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solidFill>
                  <a:srgbClr val="0000FF"/>
                </a:solidFill>
              </a:rPr>
              <a:t>Lesson Objectives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676400"/>
            <a:ext cx="4267200" cy="4343400"/>
          </a:xfrm>
        </p:spPr>
        <p:txBody>
          <a:bodyPr/>
          <a:lstStyle/>
          <a:p>
            <a:r>
              <a:rPr lang="en-US"/>
              <a:t>To state and explain what plants need to grow and be healthy.</a:t>
            </a:r>
          </a:p>
          <a:p>
            <a:endParaRPr lang="en-US"/>
          </a:p>
          <a:p>
            <a:r>
              <a:rPr lang="en-US"/>
              <a:t>To design and conduct a fair investigation</a:t>
            </a:r>
            <a:r>
              <a:rPr lang="en-US" sz="2800"/>
              <a:t>.</a:t>
            </a:r>
          </a:p>
        </p:txBody>
      </p:sp>
      <p:pic>
        <p:nvPicPr>
          <p:cNvPr id="17413" name="Picture 5" descr="DISHgreenLRG"/>
          <p:cNvPicPr>
            <a:picLocks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800600" y="1676400"/>
            <a:ext cx="3790950" cy="44196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sz="4800" b="1">
                <a:solidFill>
                  <a:srgbClr val="0000FF"/>
                </a:solidFill>
              </a:rPr>
              <a:t>TASK</a:t>
            </a:r>
          </a:p>
        </p:txBody>
      </p:sp>
      <p:sp>
        <p:nvSpPr>
          <p:cNvPr id="15366" name="Text Box 6"/>
          <p:cNvSpPr txBox="1">
            <a:spLocks noChangeArrowheads="1"/>
          </p:cNvSpPr>
          <p:nvPr/>
        </p:nvSpPr>
        <p:spPr bwMode="auto">
          <a:xfrm>
            <a:off x="457200" y="1143000"/>
            <a:ext cx="8305800" cy="3654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3200" b="1">
                <a:solidFill>
                  <a:srgbClr val="009900"/>
                </a:solidFill>
              </a:rPr>
              <a:t>Read page 4/5 of Exploring Science.</a:t>
            </a:r>
          </a:p>
          <a:p>
            <a:pPr algn="ctr"/>
            <a:endParaRPr lang="en-US" sz="1400" b="1">
              <a:solidFill>
                <a:srgbClr val="009900"/>
              </a:solidFill>
            </a:endParaRPr>
          </a:p>
          <a:p>
            <a:pPr algn="ctr"/>
            <a:r>
              <a:rPr lang="en-US" sz="3200"/>
              <a:t>How could we investigate </a:t>
            </a:r>
            <a:r>
              <a:rPr lang="en-US" sz="3200" i="1">
                <a:solidFill>
                  <a:srgbClr val="FF0000"/>
                </a:solidFill>
              </a:rPr>
              <a:t>scientifically</a:t>
            </a:r>
            <a:r>
              <a:rPr lang="en-US" sz="3200"/>
              <a:t> what plants need to be healthy?</a:t>
            </a:r>
          </a:p>
          <a:p>
            <a:pPr algn="ctr"/>
            <a:endParaRPr lang="en-US" sz="1400"/>
          </a:p>
          <a:p>
            <a:pPr algn="ctr"/>
            <a:r>
              <a:rPr lang="en-US" sz="3200"/>
              <a:t>What would our </a:t>
            </a:r>
            <a:r>
              <a:rPr lang="en-US" sz="3200" i="1">
                <a:solidFill>
                  <a:srgbClr val="FF0000"/>
                </a:solidFill>
              </a:rPr>
              <a:t>variables</a:t>
            </a:r>
            <a:r>
              <a:rPr lang="en-US" sz="3200"/>
              <a:t> be?</a:t>
            </a:r>
          </a:p>
          <a:p>
            <a:pPr algn="ctr"/>
            <a:endParaRPr lang="en-US" sz="1400"/>
          </a:p>
          <a:p>
            <a:pPr algn="ctr"/>
            <a:r>
              <a:rPr lang="en-US" sz="3200"/>
              <a:t>What would we need to keep the same in order to create a </a:t>
            </a:r>
            <a:r>
              <a:rPr lang="en-US" sz="3200" i="1">
                <a:solidFill>
                  <a:srgbClr val="FF0000"/>
                </a:solidFill>
              </a:rPr>
              <a:t>fair test</a:t>
            </a:r>
            <a:r>
              <a:rPr lang="en-US" sz="3200"/>
              <a:t>?</a:t>
            </a:r>
          </a:p>
        </p:txBody>
      </p:sp>
      <p:sp>
        <p:nvSpPr>
          <p:cNvPr id="15368" name="Text Box 8"/>
          <p:cNvSpPr txBox="1">
            <a:spLocks noChangeArrowheads="1"/>
          </p:cNvSpPr>
          <p:nvPr/>
        </p:nvSpPr>
        <p:spPr bwMode="auto">
          <a:xfrm>
            <a:off x="325438" y="5334000"/>
            <a:ext cx="8818562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>
                <a:solidFill>
                  <a:srgbClr val="0000FF"/>
                </a:solidFill>
              </a:rPr>
              <a:t>Working in your table groups – brainstorm some ideas.</a:t>
            </a:r>
          </a:p>
          <a:p>
            <a:pPr algn="ctr"/>
            <a:r>
              <a:rPr lang="en-US" sz="3200" b="1">
                <a:solidFill>
                  <a:srgbClr val="009900"/>
                </a:solidFill>
              </a:rPr>
              <a:t>Be prepared to feedback to the class.</a:t>
            </a:r>
            <a:endParaRPr lang="en-US" sz="3200" b="1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b="1">
                <a:solidFill>
                  <a:srgbClr val="0000FF"/>
                </a:solidFill>
              </a:rPr>
              <a:t>Predictions</a:t>
            </a:r>
          </a:p>
        </p:txBody>
      </p:sp>
      <p:sp>
        <p:nvSpPr>
          <p:cNvPr id="25611" name="Rectangle 11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447800"/>
            <a:ext cx="4648200" cy="4724400"/>
          </a:xfrm>
        </p:spPr>
        <p:txBody>
          <a:bodyPr/>
          <a:lstStyle/>
          <a:p>
            <a:r>
              <a:rPr lang="en-US" sz="3600"/>
              <a:t>Work through the table of predictions and make decisions about the health of the pansy for each condition.</a:t>
            </a:r>
          </a:p>
          <a:p>
            <a:r>
              <a:rPr lang="en-US" sz="3600"/>
              <a:t>Stick this table in your book.</a:t>
            </a:r>
          </a:p>
        </p:txBody>
      </p:sp>
      <p:pic>
        <p:nvPicPr>
          <p:cNvPr id="25605" name="Picture 5" descr="pansy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4038600"/>
            <a:ext cx="3286125" cy="2470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609" name="Picture 9" descr="pansy-flower"/>
          <p:cNvPicPr>
            <a:picLocks noChangeAspect="1" noChangeArrowheads="1"/>
          </p:cNvPicPr>
          <p:nvPr>
            <p:ph idx="4294967295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410200" y="1447800"/>
            <a:ext cx="3200400" cy="23383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960438"/>
          </a:xfrm>
        </p:spPr>
        <p:txBody>
          <a:bodyPr/>
          <a:lstStyle/>
          <a:p>
            <a:r>
              <a:rPr lang="en-US" b="1">
                <a:solidFill>
                  <a:srgbClr val="0000FF"/>
                </a:solidFill>
              </a:rPr>
              <a:t>Recording Results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4525963"/>
          </a:xfrm>
        </p:spPr>
        <p:txBody>
          <a:bodyPr/>
          <a:lstStyle/>
          <a:p>
            <a:r>
              <a:rPr lang="en-US"/>
              <a:t>How could we monitor the plants over the half term?</a:t>
            </a:r>
          </a:p>
          <a:p>
            <a:r>
              <a:rPr lang="en-US"/>
              <a:t>What should we record or note?</a:t>
            </a:r>
          </a:p>
          <a:p>
            <a:r>
              <a:rPr lang="en-US"/>
              <a:t>What measurements should we take?</a:t>
            </a:r>
          </a:p>
          <a:p>
            <a:r>
              <a:rPr lang="en-US"/>
              <a:t>How often? </a:t>
            </a:r>
          </a:p>
          <a:p>
            <a:r>
              <a:rPr lang="en-US"/>
              <a:t>Who should make the observations?</a:t>
            </a:r>
          </a:p>
          <a:p>
            <a:r>
              <a:rPr lang="en-US"/>
              <a:t>Could you design a results table?</a:t>
            </a:r>
          </a:p>
          <a:p>
            <a:pPr>
              <a:buFontTx/>
              <a:buNone/>
            </a:pPr>
            <a:endParaRPr lang="en-US"/>
          </a:p>
        </p:txBody>
      </p:sp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228600" y="5410200"/>
            <a:ext cx="89154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2800">
                <a:solidFill>
                  <a:srgbClr val="0000FF"/>
                </a:solidFill>
              </a:rPr>
              <a:t>Working in your table groups – jot down your ideas.</a:t>
            </a:r>
          </a:p>
          <a:p>
            <a:pPr algn="ctr"/>
            <a:r>
              <a:rPr lang="en-US" sz="3200" b="1">
                <a:solidFill>
                  <a:srgbClr val="009900"/>
                </a:solidFill>
              </a:rPr>
              <a:t>Be prepared to feedback to the class.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solidFill>
                  <a:srgbClr val="0000FF"/>
                </a:solidFill>
              </a:rPr>
              <a:t>How do green plants grow?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382000" cy="4525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Title:  </a:t>
            </a:r>
            <a:r>
              <a:rPr lang="en-US" b="1" u="sng"/>
              <a:t>Plant Nutrition</a:t>
            </a:r>
          </a:p>
          <a:p>
            <a:pPr>
              <a:lnSpc>
                <a:spcPct val="90000"/>
              </a:lnSpc>
            </a:pPr>
            <a:r>
              <a:rPr lang="en-US"/>
              <a:t>Date:  </a:t>
            </a:r>
            <a:r>
              <a:rPr lang="en-US" b="1" u="sng"/>
              <a:t>Tuesday 16 September 2006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u="sng"/>
          </a:p>
          <a:p>
            <a:pPr>
              <a:lnSpc>
                <a:spcPct val="90000"/>
              </a:lnSpc>
            </a:pPr>
            <a:r>
              <a:rPr lang="en-US"/>
              <a:t>In your books, copy and complete the paragraph ‘</a:t>
            </a:r>
            <a:r>
              <a:rPr lang="en-US" b="1" i="1">
                <a:solidFill>
                  <a:srgbClr val="009900"/>
                </a:solidFill>
              </a:rPr>
              <a:t>Plant Nutrition</a:t>
            </a:r>
            <a:r>
              <a:rPr lang="en-US"/>
              <a:t>’.  Use Exploring Science to help you.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/>
          </a:p>
          <a:p>
            <a:pPr algn="ctr">
              <a:lnSpc>
                <a:spcPct val="90000"/>
              </a:lnSpc>
              <a:buFontTx/>
              <a:buNone/>
            </a:pPr>
            <a:r>
              <a:rPr lang="en-US" b="1" i="1">
                <a:solidFill>
                  <a:srgbClr val="0000FF"/>
                </a:solidFill>
              </a:rPr>
              <a:t>Extension</a:t>
            </a:r>
            <a:r>
              <a:rPr lang="en-US" i="1"/>
              <a:t>:  Can you explain the term ‘photosynthesis’?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solidFill>
                  <a:srgbClr val="0000FF"/>
                </a:solidFill>
              </a:rPr>
              <a:t>AND Finally……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229600" cy="2819400"/>
          </a:xfrm>
        </p:spPr>
        <p:txBody>
          <a:bodyPr/>
          <a:lstStyle/>
          <a:p>
            <a:pPr>
              <a:buFontTx/>
              <a:buNone/>
            </a:pPr>
            <a:endParaRPr lang="en-US"/>
          </a:p>
          <a:p>
            <a:pPr algn="ctr"/>
            <a:r>
              <a:rPr lang="en-US" sz="4000"/>
              <a:t>What is a </a:t>
            </a:r>
            <a:r>
              <a:rPr lang="en-US" sz="4000">
                <a:solidFill>
                  <a:srgbClr val="FF0000"/>
                </a:solidFill>
              </a:rPr>
              <a:t>variable</a:t>
            </a:r>
            <a:r>
              <a:rPr lang="en-US" sz="4000"/>
              <a:t>?</a:t>
            </a:r>
          </a:p>
          <a:p>
            <a:pPr algn="ctr"/>
            <a:r>
              <a:rPr lang="en-US" sz="4000"/>
              <a:t>What is a </a:t>
            </a:r>
            <a:r>
              <a:rPr lang="en-US" sz="4000">
                <a:solidFill>
                  <a:srgbClr val="FF0000"/>
                </a:solidFill>
              </a:rPr>
              <a:t>fair test</a:t>
            </a:r>
            <a:r>
              <a:rPr lang="en-US" sz="4000"/>
              <a:t>?</a:t>
            </a:r>
          </a:p>
          <a:p>
            <a:pPr algn="ctr"/>
            <a:r>
              <a:rPr lang="en-US" sz="4000"/>
              <a:t>What is a </a:t>
            </a:r>
            <a:r>
              <a:rPr lang="en-US" sz="4000">
                <a:solidFill>
                  <a:srgbClr val="FF0000"/>
                </a:solidFill>
              </a:rPr>
              <a:t>prediction</a:t>
            </a:r>
            <a:r>
              <a:rPr lang="en-US" sz="4000"/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800" decel="100000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solidFill>
                  <a:srgbClr val="0000FF"/>
                </a:solidFill>
              </a:rPr>
              <a:t>Lesson Objectives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676400"/>
            <a:ext cx="4267200" cy="4343400"/>
          </a:xfrm>
        </p:spPr>
        <p:txBody>
          <a:bodyPr/>
          <a:lstStyle/>
          <a:p>
            <a:r>
              <a:rPr lang="en-US"/>
              <a:t>To state and explain what plants need to grow and be healthy.</a:t>
            </a:r>
          </a:p>
          <a:p>
            <a:endParaRPr lang="en-US"/>
          </a:p>
          <a:p>
            <a:r>
              <a:rPr lang="en-US"/>
              <a:t>To design and conduct a fair investigation</a:t>
            </a:r>
            <a:r>
              <a:rPr lang="en-US" sz="2800"/>
              <a:t>.</a:t>
            </a:r>
          </a:p>
        </p:txBody>
      </p:sp>
      <p:pic>
        <p:nvPicPr>
          <p:cNvPr id="24580" name="Picture 4" descr="DISHgreenLRG"/>
          <p:cNvPicPr>
            <a:picLocks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800600" y="1676400"/>
            <a:ext cx="3790950" cy="44196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</TotalTime>
  <Words>335</Words>
  <Application>Microsoft Office PowerPoint</Application>
  <PresentationFormat>On-screen Show (4:3)</PresentationFormat>
  <Paragraphs>54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Arial</vt:lpstr>
      <vt:lpstr>Default Design</vt:lpstr>
      <vt:lpstr>Welcome to Science!</vt:lpstr>
      <vt:lpstr>PowerPoint Presentation</vt:lpstr>
      <vt:lpstr>Lesson Objectives</vt:lpstr>
      <vt:lpstr>TASK</vt:lpstr>
      <vt:lpstr>Predictions</vt:lpstr>
      <vt:lpstr>Recording Results</vt:lpstr>
      <vt:lpstr>How do green plants grow?</vt:lpstr>
      <vt:lpstr>AND Finally……</vt:lpstr>
      <vt:lpstr>Lesson Objectives</vt:lpstr>
    </vt:vector>
  </TitlesOfParts>
  <Company>John Lewis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Science!</dc:title>
  <dc:creator>Ruth Watson</dc:creator>
  <cp:lastModifiedBy>Teacher E-Solutions</cp:lastModifiedBy>
  <cp:revision>5</cp:revision>
  <dcterms:created xsi:type="dcterms:W3CDTF">2006-09-11T20:32:20Z</dcterms:created>
  <dcterms:modified xsi:type="dcterms:W3CDTF">2019-01-18T17:23:03Z</dcterms:modified>
</cp:coreProperties>
</file>