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263"/>
    <a:srgbClr val="059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93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3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3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2B6CA4-E021-4A50-A4BE-1F2F260233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8B169-F33C-4DD5-A5B2-7F95C463DD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7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1DC75-6226-4321-BAF5-483DED23A4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1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3DD92AE-BD57-4C14-A3B3-C1DD3857C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6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F48DC6B-01A3-4235-8F0C-92A0B3EEFD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22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FBA08F-A69C-42C6-BE76-F8D9001ECC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29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3534B11-D4CB-4C4D-AC23-529CD0A65F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4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C45A8-A562-4B81-8B27-10AC865EFE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6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0C84E-A070-4849-A5E9-6AC1CAEA7E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0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BF708-D2CE-45D7-8BFF-1F55C7FDF5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CAFA6-BDCB-407F-A05C-D88BF6D0CF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3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D5B4D-4965-4679-94E2-058189AF5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5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6AF75-ED11-4553-A97E-9527C5CDF4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A429D-355B-4668-8374-49FE612FF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9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93BBC-7FAF-41EB-AF11-C8FE19F363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3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3789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79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79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4F6BB86-A7B6-47B3-849E-5A55C5B607C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023475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565400"/>
            <a:ext cx="2160587" cy="2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20713"/>
            <a:ext cx="8637588" cy="1504950"/>
          </a:xfrm>
        </p:spPr>
        <p:txBody>
          <a:bodyPr/>
          <a:lstStyle/>
          <a:p>
            <a:r>
              <a:rPr lang="en-GB" sz="6600">
                <a:latin typeface="Comic Sans MS" pitchFamily="66" charset="0"/>
              </a:rPr>
              <a:t> PLANHIGION</a:t>
            </a:r>
            <a:endParaRPr lang="en-US" sz="6600"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33"/>
                </a:solidFill>
                <a:latin typeface="Comic Sans MS" pitchFamily="66" charset="0"/>
              </a:rPr>
              <a:t>CYNHESRWYDD</a:t>
            </a:r>
            <a:endParaRPr lang="en-US">
              <a:solidFill>
                <a:srgbClr val="FF9933"/>
              </a:solidFill>
              <a:latin typeface="Comic Sans MS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Dim ond mewn amodau cywir mae planhigion yn tyfu’n dda.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	</a:t>
            </a: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Mae tymereddau sy’n rhy oer neu rhy gynnes yn effeithio sut mae’r planhigyn yn tyfu.</a:t>
            </a:r>
            <a:endParaRPr lang="en-US" sz="280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2292" name="Picture 4" descr="HH00446_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628775"/>
            <a:ext cx="3533775" cy="4400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>Beth sydd angen ar blanhigion i dyfu?</a:t>
            </a:r>
            <a:endParaRPr lang="en-US" sz="4000">
              <a:latin typeface="Comic Sans MS" pitchFamily="66" charset="0"/>
            </a:endParaRPr>
          </a:p>
        </p:txBody>
      </p:sp>
      <p:pic>
        <p:nvPicPr>
          <p:cNvPr id="13315" name="Picture 3" descr="NA00002_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4367213"/>
            <a:ext cx="1803400" cy="17573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6" name="Picture 4" descr="SO00085_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846263"/>
            <a:ext cx="1766888" cy="176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 sz="4400">
              <a:solidFill>
                <a:srgbClr val="3333FF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n-GB" sz="4400">
              <a:solidFill>
                <a:srgbClr val="FFFF00"/>
              </a:solidFill>
              <a:latin typeface="Comic Sans MS" pitchFamily="66" charset="0"/>
            </a:endParaRPr>
          </a:p>
          <a:p>
            <a:endParaRPr lang="en-GB" sz="440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endParaRPr lang="en-US" sz="4400">
              <a:solidFill>
                <a:srgbClr val="996600"/>
              </a:solidFill>
              <a:latin typeface="Comic Sans MS" pitchFamily="66" charset="0"/>
            </a:endParaRPr>
          </a:p>
        </p:txBody>
      </p:sp>
      <p:pic>
        <p:nvPicPr>
          <p:cNvPr id="13318" name="Picture 6" descr="HH02192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44675"/>
            <a:ext cx="2022475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9" name="Picture 7" descr="HH00446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365625"/>
            <a:ext cx="1509712" cy="188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sz="4000">
                <a:latin typeface="Comic Sans MS" pitchFamily="66" charset="0"/>
              </a:rPr>
              <a:t>Beth sydd angen ar blanhigion i dyfu ?</a:t>
            </a:r>
            <a:endParaRPr lang="en-US" sz="4000">
              <a:latin typeface="Comic Sans MS" pitchFamily="66" charset="0"/>
            </a:endParaRPr>
          </a:p>
        </p:txBody>
      </p:sp>
      <p:pic>
        <p:nvPicPr>
          <p:cNvPr id="14339" name="Picture 3" descr="SO00085_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846263"/>
            <a:ext cx="1766887" cy="1765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0" name="Picture 4" descr="NA00002_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3860800"/>
            <a:ext cx="1803400" cy="1758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1" name="Picture 5" descr="HH02192_"/>
          <p:cNvPicPr>
            <a:picLocks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773238"/>
            <a:ext cx="1354138" cy="1790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2" name="Picture 6" descr="HH00446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716338"/>
            <a:ext cx="1509713" cy="1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3" name="Picture 7" descr="DD00864_"/>
          <p:cNvPicPr>
            <a:picLocks noChangeAspect="1" noChangeArrowheads="1"/>
          </p:cNvPicPr>
          <p:nvPr>
            <p:ph sz="quarter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125538"/>
            <a:ext cx="5345113" cy="5516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Beth sydd angen ar blanhhigion i dyfu ?</a:t>
            </a:r>
            <a:endParaRPr lang="en-US"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3333FF"/>
                </a:solidFill>
                <a:latin typeface="Comic Sans MS" pitchFamily="66" charset="0"/>
              </a:rPr>
              <a:t>D</a:t>
            </a:r>
            <a:r>
              <a:rPr lang="en-US">
                <a:solidFill>
                  <a:srgbClr val="3333FF"/>
                </a:solidFill>
                <a:latin typeface="Comic Sans MS" pitchFamily="66" charset="0"/>
              </a:rPr>
              <a:t>ŴR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3333FF"/>
                </a:solidFill>
                <a:latin typeface="Comic Sans MS" pitchFamily="66" charset="0"/>
              </a:rPr>
              <a:t>D</a:t>
            </a:r>
            <a:r>
              <a:rPr lang="en-US">
                <a:solidFill>
                  <a:srgbClr val="3333FF"/>
                </a:solidFill>
                <a:latin typeface="Comic Sans MS" pitchFamily="66" charset="0"/>
              </a:rPr>
              <a:t>ŴR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GB" sz="2800">
              <a:solidFill>
                <a:schemeClr val="tx2"/>
              </a:solidFill>
            </a:endParaRPr>
          </a:p>
          <a:p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Mae angen d</a:t>
            </a:r>
            <a:r>
              <a:rPr lang="en-US" sz="2800">
                <a:solidFill>
                  <a:schemeClr val="tx2"/>
                </a:solidFill>
                <a:latin typeface="Comic Sans MS" pitchFamily="66" charset="0"/>
              </a:rPr>
              <a:t>ŵr fel bod hadau yn egino’n iawn</a:t>
            </a:r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  <a:p>
            <a:endParaRPr lang="en-GB" sz="280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Mae planhigion angen d</a:t>
            </a:r>
            <a:r>
              <a:rPr lang="en-US" sz="2800">
                <a:solidFill>
                  <a:schemeClr val="tx2"/>
                </a:solidFill>
                <a:latin typeface="Comic Sans MS" pitchFamily="66" charset="0"/>
              </a:rPr>
              <a:t>ŵr er mwyn tyfu</a:t>
            </a:r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US" sz="280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6148" name="Picture 4" descr="SO00085_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916113"/>
            <a:ext cx="3700463" cy="3700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GOLEUNI</a:t>
            </a:r>
            <a:endParaRPr lang="en-US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1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GOLEUNI</a:t>
            </a:r>
            <a:endParaRPr lang="en-US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Mae planhigion gwyrdd angen goleuni er mwyn gwneud bwyd.</a:t>
            </a:r>
            <a:endParaRPr lang="en-US" sz="280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8196" name="Picture 4" descr="NA00002_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484313"/>
            <a:ext cx="4041775" cy="461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996600"/>
                </a:solidFill>
                <a:latin typeface="Comic Sans MS" pitchFamily="66" charset="0"/>
              </a:rPr>
              <a:t>MAETHYDDION</a:t>
            </a:r>
            <a:endParaRPr lang="en-US">
              <a:solidFill>
                <a:srgbClr val="996600"/>
              </a:solidFill>
              <a:latin typeface="Comic Sans MS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2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6600"/>
                </a:solidFill>
                <a:latin typeface="Comic Sans MS" pitchFamily="66" charset="0"/>
              </a:rPr>
              <a:t>MAETHYDDION</a:t>
            </a:r>
            <a:endParaRPr lang="en-US">
              <a:solidFill>
                <a:srgbClr val="996600"/>
              </a:solidFill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chemeClr val="tx2"/>
                </a:solidFill>
                <a:latin typeface="Comic Sans MS" pitchFamily="66" charset="0"/>
              </a:rPr>
              <a:t>Mae ar blanhigion angen mineralau yn y pridd ar gyfer tyfiant iach.</a:t>
            </a:r>
            <a:endParaRPr lang="en-US" sz="280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44" name="Picture 4" descr="HH02192_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628775"/>
            <a:ext cx="4357687" cy="4498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GB" sz="5400">
                <a:solidFill>
                  <a:srgbClr val="FF9933"/>
                </a:solidFill>
                <a:latin typeface="Comic Sans MS" pitchFamily="66" charset="0"/>
              </a:rPr>
              <a:t>    CYNHESRWYDD</a:t>
            </a:r>
            <a:endParaRPr lang="en-US" sz="5400">
              <a:solidFill>
                <a:srgbClr val="FF9933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1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91</TotalTime>
  <Words>91</Words>
  <Application>Microsoft Office PowerPoint</Application>
  <PresentationFormat>On-screen Show (4:3)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Comic Sans MS</vt:lpstr>
      <vt:lpstr>Maple</vt:lpstr>
      <vt:lpstr> PLANHIGION</vt:lpstr>
      <vt:lpstr>Beth sydd angen ar blanhhigion i dyfu ?</vt:lpstr>
      <vt:lpstr>DŴR</vt:lpstr>
      <vt:lpstr>DŴR</vt:lpstr>
      <vt:lpstr>GOLEUNI</vt:lpstr>
      <vt:lpstr>GOLEUNI</vt:lpstr>
      <vt:lpstr>MAETHYDDION</vt:lpstr>
      <vt:lpstr>MAETHYDDION</vt:lpstr>
      <vt:lpstr>    CYNHESRWYDD</vt:lpstr>
      <vt:lpstr>CYNHESRWYDD</vt:lpstr>
      <vt:lpstr>Beth sydd angen ar blanhigion i dyfu?</vt:lpstr>
      <vt:lpstr>Beth sydd angen ar blanhigion i dyfu ?</vt:lpstr>
      <vt:lpstr>PowerPoint Presentation</vt:lpstr>
    </vt:vector>
  </TitlesOfParts>
  <Company>Create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PLANHIGION</dc:title>
  <dc:creator>Rhian Jones</dc:creator>
  <cp:lastModifiedBy>Teacher E-Solutions</cp:lastModifiedBy>
  <cp:revision>4</cp:revision>
  <dcterms:created xsi:type="dcterms:W3CDTF">2007-02-12T15:11:53Z</dcterms:created>
  <dcterms:modified xsi:type="dcterms:W3CDTF">2019-01-18T17:23:05Z</dcterms:modified>
</cp:coreProperties>
</file>