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3"/>
  </p:handout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 autoAdjust="0"/>
    <p:restoredTop sz="94660"/>
  </p:normalViewPr>
  <p:slideViewPr>
    <p:cSldViewPr>
      <p:cViewPr varScale="1">
        <p:scale>
          <a:sx n="78" d="100"/>
          <a:sy n="78" d="100"/>
        </p:scale>
        <p:origin x="-2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E7BF8EB-3254-44A1-8853-CDD1165B2C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22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162FD-6C9D-4E53-AA1D-F41D1DFDF6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567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1A4CA-723D-4F41-8422-8D200AE903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60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A07DD-584B-4CC6-8B22-ADE27DF653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02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B3CD8-D0BB-4082-9D2D-5CC0AE9869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74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66357-02AF-4AA5-B510-0A06D940E3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104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1F974-8951-4C44-82D0-6A9C3A6435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51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9EF63-9DDB-4609-8A51-E4E75DEBB8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344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C5E84-E3D2-4DAE-8E7B-B943D658D4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33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50B1F-F2C9-420E-9B9E-022C6078E9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14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C8D5C-F1D9-44AD-B95A-0C2C8B410C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24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2BE14-53C6-4C20-BE3D-C6D1C544ED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89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EE0594D-712C-45D2-A2B8-588B017748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04800"/>
            <a:ext cx="8763000" cy="2133600"/>
          </a:xfrm>
        </p:spPr>
        <p:txBody>
          <a:bodyPr/>
          <a:lstStyle/>
          <a:p>
            <a:pPr eaLnBrk="1" hangingPunct="1">
              <a:defRPr/>
            </a:pPr>
            <a:r>
              <a:rPr lang="en-GB" sz="540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 smtClean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2743200"/>
            <a:ext cx="4648200" cy="214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Year 3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Plants</a:t>
            </a:r>
          </a:p>
        </p:txBody>
      </p:sp>
      <p:pic>
        <p:nvPicPr>
          <p:cNvPr id="2052" name="Picture 1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3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What is the name for ‘making food’ done by plants?</a:t>
            </a:r>
            <a:endParaRPr lang="en-US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photograph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photosynthesis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phonograph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phonosynthesis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What is the name for ‘making food’ done by plants?</a:t>
            </a:r>
            <a:endParaRPr lang="en-US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photograph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photosynthesis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phonograph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phonosynthesis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£300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4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gas is taken in by plants to make food?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hydrogen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oxygen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carbon dioxide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nitrogen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gas is taken in by plants to make food?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hydrogen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oxygen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carbon dioxide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nitrogen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£500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5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Where does the plant take in carbon dioxide?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through its roots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through its flowers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through its trunk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through its leaves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Where does the plant take in carbon dioxide?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through its roots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through its flowers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through its trunk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through its leaves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6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What is the other material needed by plants to make food?</a:t>
            </a:r>
            <a:endParaRPr lang="en-US" sz="4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oxygen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water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glucose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microbes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What is the other material needed by plants to make food?</a:t>
            </a:r>
            <a:endParaRPr lang="en-US" sz="4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oxygen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water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glucose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microbes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£2,000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7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Which type of energy is used by the plant when making food?</a:t>
            </a:r>
            <a:endParaRPr lang="en-US" sz="4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sound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electrical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heat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light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Which type of energy is used by the plant when making food?</a:t>
            </a:r>
            <a:endParaRPr lang="en-US" sz="4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sound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electrical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heat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light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£4,000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What is the main colour of the plant pigment which absorbs light?</a:t>
            </a:r>
            <a:endParaRPr lang="en-US" sz="36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red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blue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green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yellow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8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Where does this energy come from?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Sun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Moon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Stars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Earth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Where does this energy come from?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Sun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Moon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Stars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Earth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£8,000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9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What is the name of the waste gas given out in photosynthesis?</a:t>
            </a:r>
            <a:endParaRPr lang="en-US" sz="4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hydrogen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oxygen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carbon dioxide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nitrogen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What is the name of the waste gas given out in photosynthesis?</a:t>
            </a:r>
            <a:endParaRPr lang="en-US" sz="4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hydrogen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oxygen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carbon dioxide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nitrogen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£16,000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10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Why do water lilies have large leaves? 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to absorb lots of water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to absorb lots of light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to shelter from rain 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to catch flies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What is the main colour of the plant pigment which absorbs light?</a:t>
            </a:r>
            <a:endParaRPr lang="en-US" sz="36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red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blue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green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yellow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Why do water lilies have large leaves?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to absorb lots of water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to absorb lots of light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to shelter from rain 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to catch flies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£32,000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11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In which conditions will cress seeds not grow at all?</a:t>
            </a:r>
            <a:endParaRPr lang="en-US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damp, warm and dark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damp, cold and light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dry, warm and light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damp, warm and light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In which conditions will cress seeds not grow at all?</a:t>
            </a:r>
            <a:endParaRPr lang="en-US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damp, warm and dark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damp, cold and light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dry, warm and light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damp, warm and light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£64,000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12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In which conditions do cress seeds grow yellow, tall and straggly?</a:t>
            </a:r>
            <a:endParaRPr lang="en-US" sz="36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damp, warm and dark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damp, cold and light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dry, warm and light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damp, warm and light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In which conditions do cress seeds grow yellow, tall and straggly?</a:t>
            </a:r>
            <a:endParaRPr lang="en-US" sz="36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damp, warm and dark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damp, cold and light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dry, warm and light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damp, warm and light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£125,000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13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In which conditions do cress seeds grow green, sturdy and healthy?</a:t>
            </a:r>
            <a:endParaRPr lang="en-US" sz="36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damp, warm and dark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damp, cold and light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dry, warm and light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damp, warm and light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In which conditions do cress seeds grow green, sturdy and healthy?</a:t>
            </a:r>
            <a:endParaRPr lang="en-US" sz="36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damp, warm and dark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damp, cold and light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dry, warm and light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damp, warm and light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£250,000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14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What is the name for the green colouring in plants?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cholera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chlorine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chloroform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chlorophyll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What is the name for the green colouring in plants?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cholera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chlorine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chloroform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chlorophyll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£500,000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15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What does C</a:t>
            </a:r>
            <a:r>
              <a:rPr lang="en-GB" sz="5400" baseline="-25000" smtClean="0">
                <a:solidFill>
                  <a:schemeClr val="bg1"/>
                </a:solidFill>
                <a:latin typeface="Arial" charset="0"/>
              </a:rPr>
              <a:t>6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H</a:t>
            </a:r>
            <a:r>
              <a:rPr lang="en-GB" sz="5400" baseline="-25000" smtClean="0">
                <a:solidFill>
                  <a:schemeClr val="bg1"/>
                </a:solidFill>
                <a:latin typeface="Arial" charset="0"/>
              </a:rPr>
              <a:t>12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5400" baseline="-25000" smtClean="0">
                <a:solidFill>
                  <a:schemeClr val="bg1"/>
                </a:solidFill>
                <a:latin typeface="Arial" charset="0"/>
              </a:rPr>
              <a:t>6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 mean?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water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starch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glucose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carbon dioxide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2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What does C</a:t>
            </a:r>
            <a:r>
              <a:rPr lang="en-GB" sz="5400" baseline="-25000" smtClean="0">
                <a:solidFill>
                  <a:schemeClr val="bg1"/>
                </a:solidFill>
                <a:latin typeface="Arial" charset="0"/>
              </a:rPr>
              <a:t>6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H</a:t>
            </a:r>
            <a:r>
              <a:rPr lang="en-GB" sz="5400" baseline="-25000" smtClean="0">
                <a:solidFill>
                  <a:schemeClr val="bg1"/>
                </a:solidFill>
                <a:latin typeface="Arial" charset="0"/>
              </a:rPr>
              <a:t>12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5400" baseline="-25000" smtClean="0">
                <a:solidFill>
                  <a:schemeClr val="bg1"/>
                </a:solidFill>
                <a:latin typeface="Arial" charset="0"/>
              </a:rPr>
              <a:t>6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 mean?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water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starch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glucose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carbon dioxide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£1,000,000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What is the name of the food which plants make?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glucose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glue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gall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galaxy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What is the name of the food which plants make?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glucose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glue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gall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galaxy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£200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780</Words>
  <Application>Microsoft Office PowerPoint</Application>
  <PresentationFormat>On-screen Show (4:3)</PresentationFormat>
  <Paragraphs>183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7" baseType="lpstr">
      <vt:lpstr>Times New Roman</vt:lpstr>
      <vt:lpstr>Arial</vt:lpstr>
      <vt:lpstr>Calibri</vt:lpstr>
      <vt:lpstr>Ravie</vt:lpstr>
      <vt:lpstr>Lucida Console</vt:lpstr>
      <vt:lpstr>Default Design</vt:lpstr>
      <vt:lpstr>Who Wants To Be A Millionaire? </vt:lpstr>
      <vt:lpstr>Question 1</vt:lpstr>
      <vt:lpstr>What is the main colour of the plant pigment which absorbs light?</vt:lpstr>
      <vt:lpstr>What is the main colour of the plant pigment which absorbs light?</vt:lpstr>
      <vt:lpstr>£100</vt:lpstr>
      <vt:lpstr>Question 2</vt:lpstr>
      <vt:lpstr>What is the name of the food which plants make?</vt:lpstr>
      <vt:lpstr>What is the name of the food which plants make?</vt:lpstr>
      <vt:lpstr>£200</vt:lpstr>
      <vt:lpstr>Question 3</vt:lpstr>
      <vt:lpstr>What is the name for ‘making food’ done by plants?</vt:lpstr>
      <vt:lpstr>What is the name for ‘making food’ done by plants?</vt:lpstr>
      <vt:lpstr>£300</vt:lpstr>
      <vt:lpstr>Question 4</vt:lpstr>
      <vt:lpstr>Which gas is taken in by plants to make food?</vt:lpstr>
      <vt:lpstr>Which gas is taken in by plants to make food?</vt:lpstr>
      <vt:lpstr>£500</vt:lpstr>
      <vt:lpstr>Question 5</vt:lpstr>
      <vt:lpstr>Where does the plant take in carbon dioxide?</vt:lpstr>
      <vt:lpstr>Where does the plant take in carbon dioxide?</vt:lpstr>
      <vt:lpstr>£1,000</vt:lpstr>
      <vt:lpstr>Question 6</vt:lpstr>
      <vt:lpstr>What is the other material needed by plants to make food?</vt:lpstr>
      <vt:lpstr>What is the other material needed by plants to make food?</vt:lpstr>
      <vt:lpstr>£2,000</vt:lpstr>
      <vt:lpstr>Question 7</vt:lpstr>
      <vt:lpstr>Which type of energy is used by the plant when making food?</vt:lpstr>
      <vt:lpstr>Which type of energy is used by the plant when making food?</vt:lpstr>
      <vt:lpstr>£4,000</vt:lpstr>
      <vt:lpstr>Question 8</vt:lpstr>
      <vt:lpstr>Where does this energy come from?</vt:lpstr>
      <vt:lpstr>Where does this energy come from?</vt:lpstr>
      <vt:lpstr>£8,000</vt:lpstr>
      <vt:lpstr>Question 9</vt:lpstr>
      <vt:lpstr>What is the name of the waste gas given out in photosynthesis?</vt:lpstr>
      <vt:lpstr>What is the name of the waste gas given out in photosynthesis?</vt:lpstr>
      <vt:lpstr>£16,000</vt:lpstr>
      <vt:lpstr>Question 10</vt:lpstr>
      <vt:lpstr>Why do water lilies have large leaves?  </vt:lpstr>
      <vt:lpstr>Why do water lilies have large leaves?</vt:lpstr>
      <vt:lpstr>£32,000</vt:lpstr>
      <vt:lpstr>Question 11</vt:lpstr>
      <vt:lpstr>In which conditions will cress seeds not grow at all?</vt:lpstr>
      <vt:lpstr>In which conditions will cress seeds not grow at all?</vt:lpstr>
      <vt:lpstr>£64,000</vt:lpstr>
      <vt:lpstr>Question 12</vt:lpstr>
      <vt:lpstr>In which conditions do cress seeds grow yellow, tall and straggly?</vt:lpstr>
      <vt:lpstr>In which conditions do cress seeds grow yellow, tall and straggly?</vt:lpstr>
      <vt:lpstr>£125,000</vt:lpstr>
      <vt:lpstr>Question 13</vt:lpstr>
      <vt:lpstr>In which conditions do cress seeds grow green, sturdy and healthy?</vt:lpstr>
      <vt:lpstr>In which conditions do cress seeds grow green, sturdy and healthy?</vt:lpstr>
      <vt:lpstr>£250,000</vt:lpstr>
      <vt:lpstr>Question 14</vt:lpstr>
      <vt:lpstr>What is the name for the green colouring in plants?</vt:lpstr>
      <vt:lpstr>What is the name for the green colouring in plants?</vt:lpstr>
      <vt:lpstr>£500,000</vt:lpstr>
      <vt:lpstr>Question 15</vt:lpstr>
      <vt:lpstr>What does C6H12O6 mean?</vt:lpstr>
      <vt:lpstr>What does C6H12O6 mean?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Teacher E-Solutions</cp:lastModifiedBy>
  <cp:revision>29</cp:revision>
  <dcterms:created xsi:type="dcterms:W3CDTF">2003-05-20T13:35:24Z</dcterms:created>
  <dcterms:modified xsi:type="dcterms:W3CDTF">2019-01-18T17:23:08Z</dcterms:modified>
</cp:coreProperties>
</file>