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sldIdLst>
    <p:sldId id="256" r:id="rId2"/>
    <p:sldId id="265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67" r:id="rId14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66699"/>
    <a:srgbClr val="A50021"/>
    <a:srgbClr val="F0EFE0"/>
    <a:srgbClr val="1F408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696" y="-8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81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651" name="Rectangle 3"/>
          <p:cNvSpPr>
            <a:spLocks noChangeArrowheads="1"/>
          </p:cNvSpPr>
          <p:nvPr/>
        </p:nvSpPr>
        <p:spPr bwMode="hidden">
          <a:xfrm>
            <a:off x="228600" y="3200400"/>
            <a:ext cx="8763000" cy="1341438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pic>
        <p:nvPicPr>
          <p:cNvPr id="539655" name="Picture 7" descr="ANABNR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900" t="-1314" r="-2" b="-36961"/>
          <a:stretch>
            <a:fillRect/>
          </a:stretch>
        </p:blipFill>
        <p:spPr bwMode="auto">
          <a:xfrm>
            <a:off x="533400" y="3200400"/>
            <a:ext cx="8458200" cy="115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9667" name="Rectangle 19"/>
          <p:cNvSpPr>
            <a:spLocks noChangeArrowheads="1"/>
          </p:cNvSpPr>
          <p:nvPr/>
        </p:nvSpPr>
        <p:spPr bwMode="hidden">
          <a:xfrm>
            <a:off x="795338" y="2895600"/>
            <a:ext cx="304800" cy="9906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539668" name="Rectangle 20"/>
          <p:cNvSpPr>
            <a:spLocks noGrp="1" noChangeArrowheads="1"/>
          </p:cNvSpPr>
          <p:nvPr>
            <p:ph type="ctrTitle"/>
          </p:nvPr>
        </p:nvSpPr>
        <p:spPr>
          <a:xfrm>
            <a:off x="1143000" y="1981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539669" name="Rectangle 21"/>
          <p:cNvSpPr>
            <a:spLocks noGrp="1" noChangeArrowheads="1"/>
          </p:cNvSpPr>
          <p:nvPr>
            <p:ph type="subTitle" idx="1"/>
          </p:nvPr>
        </p:nvSpPr>
        <p:spPr>
          <a:xfrm>
            <a:off x="2038350" y="4351338"/>
            <a:ext cx="6400800" cy="1371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539670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39671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39672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 sz="1400"/>
            </a:lvl1pPr>
          </a:lstStyle>
          <a:p>
            <a:fld id="{8F50E755-C34A-455F-908D-EC7A169A4B2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03C74-63D1-483C-B72B-F7264602C589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990505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838200"/>
            <a:ext cx="1943100" cy="5378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838200"/>
            <a:ext cx="5676900" cy="5378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CCABB7-8551-4023-BBF8-85C48588D811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5516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643E9E-CF13-43BA-8075-78D834C47134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403856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B6E707-A5C4-468F-BD46-2C0D6CC388EE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871028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210185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8E93E9-DE1E-423C-AA1B-6E5B03E339DA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2678884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BC8636-B1B2-4E76-A717-6975E2CFD61A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466082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365C68-8B81-4D26-9C64-21D3D65F464F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3864014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146DC6-6961-44AB-9132-3B2C07F16159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4092358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542AE1-1D15-4A63-937B-6F89A5294D37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1735069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E76719-926B-4C41-A59A-C4A279C608F3}" type="slidenum">
              <a:rPr lang="en-GB"/>
              <a:pPr/>
              <a:t>‹#›</a:t>
            </a:fld>
            <a:endParaRPr lang="en-GB" sz="1400"/>
          </a:p>
        </p:txBody>
      </p:sp>
    </p:spTree>
    <p:extLst>
      <p:ext uri="{BB962C8B-B14F-4D97-AF65-F5344CB8AC3E}">
        <p14:creationId xmlns:p14="http://schemas.microsoft.com/office/powerpoint/2010/main" val="3369290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8649" name="Rectangle 25"/>
          <p:cNvSpPr>
            <a:spLocks noChangeArrowheads="1"/>
          </p:cNvSpPr>
          <p:nvPr/>
        </p:nvSpPr>
        <p:spPr bwMode="hidden">
          <a:xfrm>
            <a:off x="152400" y="0"/>
            <a:ext cx="1447800" cy="68580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538650" name="Rectangle 26"/>
          <p:cNvSpPr>
            <a:spLocks noChangeArrowheads="1"/>
          </p:cNvSpPr>
          <p:nvPr/>
        </p:nvSpPr>
        <p:spPr bwMode="hidden">
          <a:xfrm>
            <a:off x="1676400" y="0"/>
            <a:ext cx="7467600" cy="12192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538651" name="Rectangle 27" descr="Stationery"/>
          <p:cNvSpPr>
            <a:spLocks noChangeArrowheads="1"/>
          </p:cNvSpPr>
          <p:nvPr/>
        </p:nvSpPr>
        <p:spPr bwMode="auto">
          <a:xfrm>
            <a:off x="457200" y="0"/>
            <a:ext cx="1219200" cy="762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538652" name="Rectangle 28" descr="Stationery"/>
          <p:cNvSpPr>
            <a:spLocks noChangeArrowheads="1"/>
          </p:cNvSpPr>
          <p:nvPr/>
        </p:nvSpPr>
        <p:spPr bwMode="auto">
          <a:xfrm>
            <a:off x="0" y="0"/>
            <a:ext cx="457200" cy="6858000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538653" name="Rectangle 29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8382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538655" name="Rectangle 3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4135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538656" name="Rectangle 3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135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pic>
        <p:nvPicPr>
          <p:cNvPr id="538657" name="Picture 33" descr="anabnr2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8725" y="0"/>
            <a:ext cx="7915275" cy="754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8658" name="Rectangle 34"/>
          <p:cNvSpPr>
            <a:spLocks noChangeArrowheads="1"/>
          </p:cNvSpPr>
          <p:nvPr/>
        </p:nvSpPr>
        <p:spPr bwMode="auto">
          <a:xfrm>
            <a:off x="304800" y="457200"/>
            <a:ext cx="2514600" cy="304800"/>
          </a:xfrm>
          <a:prstGeom prst="rect">
            <a:avLst/>
          </a:prstGeom>
          <a:solidFill>
            <a:schemeClr val="accent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en-US"/>
          </a:p>
        </p:txBody>
      </p:sp>
      <p:sp>
        <p:nvSpPr>
          <p:cNvPr id="538659" name="Rectangle 3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229600" y="6413500"/>
            <a:ext cx="914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EC6AC885-FA32-47F6-BB17-CA1DD9FBF5DF}" type="slidenum">
              <a:rPr lang="en-GB"/>
              <a:pPr/>
              <a:t>‹#›</a:t>
            </a:fld>
            <a:endParaRPr lang="en-GB" sz="1400"/>
          </a:p>
        </p:txBody>
      </p:sp>
      <p:sp>
        <p:nvSpPr>
          <p:cNvPr id="538660" name="Rectangle 3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210185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5" r:id="rId1"/>
    <p:sldLayoutId id="2147483816" r:id="rId2"/>
    <p:sldLayoutId id="2147483817" r:id="rId3"/>
    <p:sldLayoutId id="2147483818" r:id="rId4"/>
    <p:sldLayoutId id="2147483819" r:id="rId5"/>
    <p:sldLayoutId id="2147483820" r:id="rId6"/>
    <p:sldLayoutId id="2147483821" r:id="rId7"/>
    <p:sldLayoutId id="2147483822" r:id="rId8"/>
    <p:sldLayoutId id="2147483823" r:id="rId9"/>
    <p:sldLayoutId id="2147483824" r:id="rId10"/>
    <p:sldLayoutId id="2147483825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457200" indent="-457200" algn="l" rtl="0" fontAlgn="base">
        <a:spcBef>
          <a:spcPct val="20000"/>
        </a:spcBef>
        <a:spcAft>
          <a:spcPct val="0"/>
        </a:spcAft>
        <a:buClr>
          <a:srgbClr val="A50021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1027113" indent="-4556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0013" indent="-228600" algn="l" rtl="0" fontAlgn="base">
        <a:spcBef>
          <a:spcPct val="20000"/>
        </a:spcBef>
        <a:spcAft>
          <a:spcPct val="0"/>
        </a:spcAft>
        <a:buClr>
          <a:srgbClr val="666699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712913" indent="-228600" algn="l" rtl="0" fontAlgn="base">
        <a:spcBef>
          <a:spcPct val="20000"/>
        </a:spcBef>
        <a:spcAft>
          <a:spcPct val="0"/>
        </a:spcAft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http://www.swyrich.com/clipartII/plant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http://www.flowerbud.com/images/flowers/Pot-Gerb-orange.jpg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http://photos1.blogger.com/img/266/928/640/dead%20plant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http://www.swyrich.com/clipartII/plant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http://www.swyrich.com/clipartII/plant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http://www.swyrich.com/clipartII/plant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http://www.swyrich.com/clipartII/plant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http://www.swyrich.com/clipartII/plant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http://www.swyrich.com/clipartII/plant2.jpg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3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7200"/>
              <a:t>Plants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5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838200"/>
          </a:xfrm>
        </p:spPr>
        <p:txBody>
          <a:bodyPr/>
          <a:lstStyle/>
          <a:p>
            <a:r>
              <a:rPr lang="en-GB"/>
              <a:t>Plants - Seven Processes of Life</a:t>
            </a:r>
          </a:p>
        </p:txBody>
      </p:sp>
      <p:sp>
        <p:nvSpPr>
          <p:cNvPr id="576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772400" cy="4800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4000" u="sng"/>
              <a:t>Growth</a:t>
            </a:r>
          </a:p>
          <a:p>
            <a:pPr algn="ctr">
              <a:buFont typeface="Wingdings" pitchFamily="2" charset="2"/>
              <a:buNone/>
            </a:pPr>
            <a:r>
              <a:rPr lang="en-GB" sz="4000"/>
              <a:t>Plant use the food made during photosynthesis to grow.</a:t>
            </a:r>
          </a:p>
        </p:txBody>
      </p:sp>
      <p:sp>
        <p:nvSpPr>
          <p:cNvPr id="576517" name="Rectangle 5"/>
          <p:cNvSpPr>
            <a:spLocks noChangeArrowheads="1"/>
          </p:cNvSpPr>
          <p:nvPr/>
        </p:nvSpPr>
        <p:spPr bwMode="auto">
          <a:xfrm>
            <a:off x="3390900" y="1433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76516" name="Picture 4" descr="http://www.swyrich.com/clipartII/plant2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400" y="3810000"/>
            <a:ext cx="18034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65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6515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A Healthy Plant</a:t>
            </a:r>
          </a:p>
        </p:txBody>
      </p:sp>
      <p:sp>
        <p:nvSpPr>
          <p:cNvPr id="580612" name="AutoShape 4" descr="Pot-Gerb-orange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0614" name="Rectangle 6"/>
          <p:cNvSpPr>
            <a:spLocks noChangeArrowheads="1"/>
          </p:cNvSpPr>
          <p:nvPr/>
        </p:nvSpPr>
        <p:spPr bwMode="auto">
          <a:xfrm>
            <a:off x="3000375" y="18573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80613" name="Picture 5" descr="http://www.flowerbud.com/images/flowers/Pot-Gerb-orange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2133600"/>
            <a:ext cx="4238625" cy="423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163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533400"/>
            <a:ext cx="7772400" cy="1143000"/>
          </a:xfrm>
        </p:spPr>
        <p:txBody>
          <a:bodyPr/>
          <a:lstStyle/>
          <a:p>
            <a:r>
              <a:rPr lang="en-GB"/>
              <a:t>An Unhealthy Plant</a:t>
            </a:r>
          </a:p>
        </p:txBody>
      </p:sp>
      <p:sp>
        <p:nvSpPr>
          <p:cNvPr id="581636" name="AutoShape 4" descr="dead%20plant"/>
          <p:cNvSpPr>
            <a:spLocks noChangeAspect="1" noChangeArrowheads="1"/>
          </p:cNvSpPr>
          <p:nvPr/>
        </p:nvSpPr>
        <p:spPr bwMode="auto">
          <a:xfrm>
            <a:off x="4424363" y="3281363"/>
            <a:ext cx="296862" cy="296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1638" name="Rectangle 6"/>
          <p:cNvSpPr>
            <a:spLocks noChangeArrowheads="1"/>
          </p:cNvSpPr>
          <p:nvPr/>
        </p:nvSpPr>
        <p:spPr bwMode="auto">
          <a:xfrm>
            <a:off x="1524000" y="9572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81637" name="Picture 5" descr="http://photos1.blogger.com/img/266/928/640/dead%20plant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281238"/>
            <a:ext cx="5334000" cy="4325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1639" name="AutoShape 7"/>
          <p:cNvSpPr>
            <a:spLocks noChangeArrowheads="1"/>
          </p:cNvSpPr>
          <p:nvPr/>
        </p:nvSpPr>
        <p:spPr bwMode="auto">
          <a:xfrm>
            <a:off x="6705600" y="1371600"/>
            <a:ext cx="1981200" cy="1371600"/>
          </a:xfrm>
          <a:prstGeom prst="wedgeRoundRectCallout">
            <a:avLst>
              <a:gd name="adj1" fmla="val -43750"/>
              <a:gd name="adj2" fmla="val 70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/>
              <a:t>How could this plant have died?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5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85800"/>
            <a:ext cx="7772400" cy="1143000"/>
          </a:xfrm>
        </p:spPr>
        <p:txBody>
          <a:bodyPr/>
          <a:lstStyle/>
          <a:p>
            <a:r>
              <a:rPr lang="en-GB"/>
              <a:t>Plants</a:t>
            </a:r>
          </a:p>
        </p:txBody>
      </p:sp>
      <p:sp>
        <p:nvSpPr>
          <p:cNvPr id="579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772400" cy="48006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en-GB" sz="2400" u="sng"/>
              <a:t>Task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GB" sz="2400"/>
              <a:t>Draw a healthy plant. Label the plant and write a sentence to explain what each part of the plant does (relate to the seven processes of life)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GB" sz="2400"/>
              <a:t>Draw a diagram of a plant that has been kept in the dark for a few days. Label the plant and write a sentence to explain what has happened to each part of the plant and why.</a:t>
            </a:r>
          </a:p>
          <a:p>
            <a:pPr marL="609600" indent="-609600">
              <a:buFont typeface="Wingdings" pitchFamily="2" charset="2"/>
              <a:buAutoNum type="arabicParenR"/>
            </a:pPr>
            <a:r>
              <a:rPr lang="en-GB" sz="2400"/>
              <a:t>Re-draw the plant showing what it will look like after it has had a few days on the windowsill. Label the plant and explain what has happened to it and why.</a:t>
            </a:r>
          </a:p>
          <a:p>
            <a:pPr marL="609600" indent="-609600">
              <a:buFont typeface="Wingdings" pitchFamily="2" charset="2"/>
              <a:buAutoNum type="arabicParenR"/>
            </a:pPr>
            <a:endParaRPr lang="en-GB" sz="2400"/>
          </a:p>
        </p:txBody>
      </p:sp>
      <p:sp>
        <p:nvSpPr>
          <p:cNvPr id="579588" name="Text Box 4"/>
          <p:cNvSpPr txBox="1">
            <a:spLocks noChangeArrowheads="1"/>
          </p:cNvSpPr>
          <p:nvPr/>
        </p:nvSpPr>
        <p:spPr bwMode="auto">
          <a:xfrm>
            <a:off x="5562600" y="304800"/>
            <a:ext cx="304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79589" name="AutoShape 5"/>
          <p:cNvSpPr>
            <a:spLocks noChangeArrowheads="1"/>
          </p:cNvSpPr>
          <p:nvPr/>
        </p:nvSpPr>
        <p:spPr bwMode="auto">
          <a:xfrm>
            <a:off x="6705600" y="304800"/>
            <a:ext cx="1905000" cy="1676400"/>
          </a:xfrm>
          <a:prstGeom prst="wedgeRoundRectCallout">
            <a:avLst>
              <a:gd name="adj1" fmla="val -43750"/>
              <a:gd name="adj2" fmla="val 69222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/>
              <a:t>All diagrams must show roots – stem – leaves - flowers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95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9587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Parts of  Plant</a:t>
            </a:r>
          </a:p>
        </p:txBody>
      </p:sp>
      <p:sp>
        <p:nvSpPr>
          <p:cNvPr id="577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 sz="2400"/>
              <a:t>ROOTS – take in water and mineral salts from the soil. They anchor the plant into the ground. </a:t>
            </a:r>
          </a:p>
          <a:p>
            <a:pPr>
              <a:buFont typeface="Wingdings" pitchFamily="2" charset="2"/>
              <a:buNone/>
            </a:pPr>
            <a:r>
              <a:rPr lang="en-GB" sz="2400"/>
              <a:t>STEM – is like a straw. It moves water around the plant. It raises the leaves and flowers of the plant off the ground. </a:t>
            </a:r>
          </a:p>
          <a:p>
            <a:pPr>
              <a:buFont typeface="Wingdings" pitchFamily="2" charset="2"/>
              <a:buNone/>
            </a:pPr>
            <a:r>
              <a:rPr lang="en-GB" sz="2400"/>
              <a:t>LEAVES – make the food for the plant. They take the water and mineral salts and use them together with sunlight and carbon-dioxide to make food. </a:t>
            </a:r>
          </a:p>
          <a:p>
            <a:pPr>
              <a:buFont typeface="Wingdings" pitchFamily="2" charset="2"/>
              <a:buNone/>
            </a:pPr>
            <a:r>
              <a:rPr lang="en-GB" sz="2400"/>
              <a:t>FLOWERS – Produce seeds which the form new plants</a:t>
            </a:r>
          </a:p>
          <a:p>
            <a:pPr>
              <a:buFont typeface="Wingdings" pitchFamily="2" charset="2"/>
              <a:buNone/>
            </a:pPr>
            <a:endParaRPr lang="en-GB" sz="2400"/>
          </a:p>
          <a:p>
            <a:pPr>
              <a:buFont typeface="Wingdings" pitchFamily="2" charset="2"/>
              <a:buNone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7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753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Can you remember the Seven Processes of Life?</a:t>
            </a:r>
          </a:p>
        </p:txBody>
      </p:sp>
      <p:sp>
        <p:nvSpPr>
          <p:cNvPr id="570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GB"/>
              <a:t>M</a:t>
            </a:r>
          </a:p>
          <a:p>
            <a:pPr>
              <a:buFont typeface="Wingdings" pitchFamily="2" charset="2"/>
              <a:buNone/>
            </a:pPr>
            <a:r>
              <a:rPr lang="en-GB"/>
              <a:t>R</a:t>
            </a:r>
          </a:p>
          <a:p>
            <a:pPr>
              <a:buFont typeface="Wingdings" pitchFamily="2" charset="2"/>
              <a:buNone/>
            </a:pPr>
            <a:r>
              <a:rPr lang="en-GB"/>
              <a:t>S</a:t>
            </a:r>
          </a:p>
          <a:p>
            <a:pPr>
              <a:buFont typeface="Wingdings" pitchFamily="2" charset="2"/>
              <a:buNone/>
            </a:pPr>
            <a:r>
              <a:rPr lang="en-GB"/>
              <a:t>N</a:t>
            </a:r>
          </a:p>
          <a:p>
            <a:pPr>
              <a:buFont typeface="Wingdings" pitchFamily="2" charset="2"/>
              <a:buNone/>
            </a:pPr>
            <a:r>
              <a:rPr lang="en-GB"/>
              <a:t>E</a:t>
            </a:r>
          </a:p>
          <a:p>
            <a:pPr>
              <a:buFont typeface="Wingdings" pitchFamily="2" charset="2"/>
              <a:buNone/>
            </a:pPr>
            <a:r>
              <a:rPr lang="en-GB"/>
              <a:t>R</a:t>
            </a:r>
          </a:p>
          <a:p>
            <a:pPr>
              <a:buFont typeface="Wingdings" pitchFamily="2" charset="2"/>
              <a:buNone/>
            </a:pPr>
            <a:r>
              <a:rPr lang="en-GB"/>
              <a:t>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03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037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934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838200"/>
          </a:xfrm>
        </p:spPr>
        <p:txBody>
          <a:bodyPr/>
          <a:lstStyle/>
          <a:p>
            <a:r>
              <a:rPr lang="en-GB"/>
              <a:t>Plants - Seven Processes of Life</a:t>
            </a:r>
          </a:p>
        </p:txBody>
      </p:sp>
      <p:sp>
        <p:nvSpPr>
          <p:cNvPr id="569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772400" cy="4800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4000" u="sng"/>
              <a:t>Movement</a:t>
            </a:r>
          </a:p>
          <a:p>
            <a:pPr algn="ctr">
              <a:buFont typeface="Wingdings" pitchFamily="2" charset="2"/>
              <a:buNone/>
            </a:pPr>
            <a:r>
              <a:rPr lang="en-GB"/>
              <a:t>Stems and leaves curve round to face the light. </a:t>
            </a:r>
          </a:p>
          <a:p>
            <a:pPr algn="ctr">
              <a:buFont typeface="Wingdings" pitchFamily="2" charset="2"/>
              <a:buNone/>
            </a:pPr>
            <a:r>
              <a:rPr lang="en-GB"/>
              <a:t>Light is needed by the leaves to make food.</a:t>
            </a:r>
          </a:p>
        </p:txBody>
      </p:sp>
      <p:sp>
        <p:nvSpPr>
          <p:cNvPr id="569349" name="Rectangle 5"/>
          <p:cNvSpPr>
            <a:spLocks noChangeArrowheads="1"/>
          </p:cNvSpPr>
          <p:nvPr/>
        </p:nvSpPr>
        <p:spPr bwMode="auto">
          <a:xfrm>
            <a:off x="3390900" y="1433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69348" name="Picture 4" descr="http://www.swyrich.com/clipartII/plant2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225" y="4191000"/>
            <a:ext cx="1450975" cy="2452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93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93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93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9347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139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838200"/>
          </a:xfrm>
        </p:spPr>
        <p:txBody>
          <a:bodyPr/>
          <a:lstStyle/>
          <a:p>
            <a:r>
              <a:rPr lang="en-GB"/>
              <a:t>Plants - Seven Processes of Life</a:t>
            </a:r>
          </a:p>
        </p:txBody>
      </p:sp>
      <p:sp>
        <p:nvSpPr>
          <p:cNvPr id="571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772400" cy="4800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4000" u="sng"/>
              <a:t>Reproduction</a:t>
            </a:r>
          </a:p>
          <a:p>
            <a:pPr algn="ctr">
              <a:buFont typeface="Wingdings" pitchFamily="2" charset="2"/>
              <a:buNone/>
            </a:pPr>
            <a:r>
              <a:rPr lang="en-GB" sz="2800"/>
              <a:t>The flowers of a plant contain the reproductive organs.</a:t>
            </a:r>
          </a:p>
          <a:p>
            <a:pPr algn="ctr">
              <a:buFont typeface="Wingdings" pitchFamily="2" charset="2"/>
              <a:buNone/>
            </a:pPr>
            <a:r>
              <a:rPr lang="en-GB" sz="2800"/>
              <a:t>The male organs (stamen) produce pollen which is transferred to the female organs (stigma) – POLLINATION. This allows the plant to produce eggs - FERTILISATION.</a:t>
            </a:r>
          </a:p>
          <a:p>
            <a:pPr algn="ctr">
              <a:buFont typeface="Wingdings" pitchFamily="2" charset="2"/>
              <a:buNone/>
            </a:pPr>
            <a:r>
              <a:rPr lang="en-GB" sz="2800"/>
              <a:t>When the flower dies these seeds fall from the plant, landing in the earth below.</a:t>
            </a:r>
          </a:p>
        </p:txBody>
      </p:sp>
      <p:sp>
        <p:nvSpPr>
          <p:cNvPr id="571397" name="Rectangle 5"/>
          <p:cNvSpPr>
            <a:spLocks noChangeArrowheads="1"/>
          </p:cNvSpPr>
          <p:nvPr/>
        </p:nvSpPr>
        <p:spPr bwMode="auto">
          <a:xfrm>
            <a:off x="3390900" y="1433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71396" name="Picture 4" descr="http://www.swyrich.com/clipartII/plant2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67725" y="5715000"/>
            <a:ext cx="67627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1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13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418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838200"/>
          </a:xfrm>
        </p:spPr>
        <p:txBody>
          <a:bodyPr/>
          <a:lstStyle/>
          <a:p>
            <a:r>
              <a:rPr lang="en-GB"/>
              <a:t>Plants - Seven Processes of Life</a:t>
            </a:r>
          </a:p>
        </p:txBody>
      </p:sp>
      <p:sp>
        <p:nvSpPr>
          <p:cNvPr id="572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772400" cy="4800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4000" u="sng"/>
              <a:t>Sensitivity</a:t>
            </a:r>
          </a:p>
          <a:p>
            <a:pPr algn="ctr">
              <a:buFont typeface="Wingdings" pitchFamily="2" charset="2"/>
              <a:buNone/>
            </a:pPr>
            <a:r>
              <a:rPr lang="en-GB" sz="3600"/>
              <a:t>Stems curve to face the light.</a:t>
            </a:r>
          </a:p>
          <a:p>
            <a:pPr algn="ctr">
              <a:buFont typeface="Wingdings" pitchFamily="2" charset="2"/>
              <a:buNone/>
            </a:pPr>
            <a:r>
              <a:rPr lang="en-GB" sz="3600"/>
              <a:t>Roots grow towards water.</a:t>
            </a:r>
          </a:p>
        </p:txBody>
      </p:sp>
      <p:sp>
        <p:nvSpPr>
          <p:cNvPr id="572421" name="Rectangle 5"/>
          <p:cNvSpPr>
            <a:spLocks noChangeArrowheads="1"/>
          </p:cNvSpPr>
          <p:nvPr/>
        </p:nvSpPr>
        <p:spPr bwMode="auto">
          <a:xfrm>
            <a:off x="3390900" y="1433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72420" name="Picture 4" descr="http://www.swyrich.com/clipartII/plant2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1600" y="3810000"/>
            <a:ext cx="18034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24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2419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838200"/>
          </a:xfrm>
        </p:spPr>
        <p:txBody>
          <a:bodyPr/>
          <a:lstStyle/>
          <a:p>
            <a:r>
              <a:rPr lang="en-GB"/>
              <a:t>Plants - Seven Processes of Life</a:t>
            </a:r>
          </a:p>
        </p:txBody>
      </p:sp>
      <p:sp>
        <p:nvSpPr>
          <p:cNvPr id="573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772400" cy="4800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4000" u="sng"/>
              <a:t>Nutrition</a:t>
            </a:r>
          </a:p>
          <a:p>
            <a:pPr algn="ctr">
              <a:buFont typeface="Wingdings" pitchFamily="2" charset="2"/>
              <a:buNone/>
            </a:pPr>
            <a:r>
              <a:rPr lang="en-GB"/>
              <a:t>Plants need food. The roots take in minerals from the soil. </a:t>
            </a:r>
          </a:p>
          <a:p>
            <a:pPr algn="ctr">
              <a:buFont typeface="Wingdings" pitchFamily="2" charset="2"/>
              <a:buNone/>
            </a:pPr>
            <a:r>
              <a:rPr lang="en-GB"/>
              <a:t>The leaves then turn these mineral salts and water into food using energy from the sun. This is called photosynthesis.</a:t>
            </a:r>
          </a:p>
        </p:txBody>
      </p:sp>
      <p:sp>
        <p:nvSpPr>
          <p:cNvPr id="573445" name="Rectangle 5"/>
          <p:cNvSpPr>
            <a:spLocks noChangeArrowheads="1"/>
          </p:cNvSpPr>
          <p:nvPr/>
        </p:nvSpPr>
        <p:spPr bwMode="auto">
          <a:xfrm>
            <a:off x="3390900" y="1433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73444" name="Picture 4" descr="http://www.swyrich.com/clipartII/plant2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363" y="5105400"/>
            <a:ext cx="1038225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43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4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838200"/>
          </a:xfrm>
        </p:spPr>
        <p:txBody>
          <a:bodyPr/>
          <a:lstStyle/>
          <a:p>
            <a:r>
              <a:rPr lang="en-GB"/>
              <a:t>Plants - Seven Processes of Life</a:t>
            </a:r>
          </a:p>
        </p:txBody>
      </p:sp>
      <p:sp>
        <p:nvSpPr>
          <p:cNvPr id="574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752600"/>
            <a:ext cx="7772400" cy="48006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4000" u="sng"/>
              <a:t>Excretion</a:t>
            </a:r>
          </a:p>
          <a:p>
            <a:pPr algn="ctr">
              <a:buFont typeface="Wingdings" pitchFamily="2" charset="2"/>
              <a:buNone/>
            </a:pPr>
            <a:r>
              <a:rPr lang="en-GB" sz="4000"/>
              <a:t>Plant release oxygen. This is a waste product of photosynthesis.</a:t>
            </a:r>
          </a:p>
        </p:txBody>
      </p:sp>
      <p:sp>
        <p:nvSpPr>
          <p:cNvPr id="574469" name="Rectangle 5"/>
          <p:cNvSpPr>
            <a:spLocks noChangeArrowheads="1"/>
          </p:cNvSpPr>
          <p:nvPr/>
        </p:nvSpPr>
        <p:spPr bwMode="auto">
          <a:xfrm>
            <a:off x="3390900" y="1433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74468" name="Picture 4" descr="http://www.swyrich.com/clipartII/plant2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9850" y="3886200"/>
            <a:ext cx="175895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44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446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49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838200"/>
            <a:ext cx="7772400" cy="838200"/>
          </a:xfrm>
        </p:spPr>
        <p:txBody>
          <a:bodyPr/>
          <a:lstStyle/>
          <a:p>
            <a:r>
              <a:rPr lang="en-GB"/>
              <a:t>Plants - Seven Processes of Life</a:t>
            </a:r>
          </a:p>
        </p:txBody>
      </p:sp>
      <p:sp>
        <p:nvSpPr>
          <p:cNvPr id="575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828800"/>
            <a:ext cx="7772400" cy="472440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en-GB" sz="4000" u="sng"/>
              <a:t>Respiration</a:t>
            </a:r>
          </a:p>
          <a:p>
            <a:pPr algn="ctr">
              <a:buFont typeface="Wingdings" pitchFamily="2" charset="2"/>
              <a:buNone/>
            </a:pPr>
            <a:r>
              <a:rPr lang="en-GB" sz="4000"/>
              <a:t>Plants take in Carbon dioxide (gas), They use this to make food.</a:t>
            </a:r>
          </a:p>
        </p:txBody>
      </p:sp>
      <p:sp>
        <p:nvSpPr>
          <p:cNvPr id="575493" name="Rectangle 5"/>
          <p:cNvSpPr>
            <a:spLocks noChangeArrowheads="1"/>
          </p:cNvSpPr>
          <p:nvPr/>
        </p:nvSpPr>
        <p:spPr bwMode="auto">
          <a:xfrm>
            <a:off x="3390900" y="14335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575492" name="Picture 4" descr="http://www.swyrich.com/clipartII/plant2.jpg"/>
          <p:cNvPicPr>
            <a:picLocks noChangeAspect="1" noChangeArrowheads="1"/>
          </p:cNvPicPr>
          <p:nvPr/>
        </p:nvPicPr>
        <p:blipFill>
          <a:blip r:embed="rId2" r:link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038600"/>
            <a:ext cx="1668463" cy="281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5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5491" grpId="0" build="p" autoUpdateAnimBg="0"/>
    </p:bldLst>
  </p:timing>
</p:sld>
</file>

<file path=ppt/theme/theme1.xml><?xml version="1.0" encoding="utf-8"?>
<a:theme xmlns:a="http://schemas.openxmlformats.org/drawingml/2006/main" name="Nature">
  <a:themeElements>
    <a:clrScheme name="Nature 2">
      <a:dk1>
        <a:srgbClr val="5B5249"/>
      </a:dk1>
      <a:lt1>
        <a:srgbClr val="FFFFFF"/>
      </a:lt1>
      <a:dk2>
        <a:srgbClr val="2A3D7A"/>
      </a:dk2>
      <a:lt2>
        <a:srgbClr val="CEC8BA"/>
      </a:lt2>
      <a:accent1>
        <a:srgbClr val="C9DDF1"/>
      </a:accent1>
      <a:accent2>
        <a:srgbClr val="FAC164"/>
      </a:accent2>
      <a:accent3>
        <a:srgbClr val="FFFFFF"/>
      </a:accent3>
      <a:accent4>
        <a:srgbClr val="4C453D"/>
      </a:accent4>
      <a:accent5>
        <a:srgbClr val="E1EBF7"/>
      </a:accent5>
      <a:accent6>
        <a:srgbClr val="E3AF5A"/>
      </a:accent6>
      <a:hlink>
        <a:srgbClr val="B0AE6A"/>
      </a:hlink>
      <a:folHlink>
        <a:srgbClr val="C3E684"/>
      </a:folHlink>
    </a:clrScheme>
    <a:fontScheme name="Natur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Nature 1">
        <a:dk1>
          <a:srgbClr val="666699"/>
        </a:dk1>
        <a:lt1>
          <a:srgbClr val="FFFFCC"/>
        </a:lt1>
        <a:dk2>
          <a:srgbClr val="687FCA"/>
        </a:dk2>
        <a:lt2>
          <a:srgbClr val="192449"/>
        </a:lt2>
        <a:accent1>
          <a:srgbClr val="C9DDF1"/>
        </a:accent1>
        <a:accent2>
          <a:srgbClr val="FAC164"/>
        </a:accent2>
        <a:accent3>
          <a:srgbClr val="B9C0E1"/>
        </a:accent3>
        <a:accent4>
          <a:srgbClr val="DADAAE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2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3">
        <a:dk1>
          <a:srgbClr val="333333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2A2A2A"/>
        </a:accent4>
        <a:accent5>
          <a:srgbClr val="EBEBEB"/>
        </a:accent5>
        <a:accent6>
          <a:srgbClr val="A1A1A1"/>
        </a:accent6>
        <a:hlink>
          <a:srgbClr val="808080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ature 4">
        <a:dk1>
          <a:srgbClr val="8061A5"/>
        </a:dk1>
        <a:lt1>
          <a:srgbClr val="FFFFCC"/>
        </a:lt1>
        <a:dk2>
          <a:srgbClr val="967DB5"/>
        </a:dk2>
        <a:lt2>
          <a:srgbClr val="192449"/>
        </a:lt2>
        <a:accent1>
          <a:srgbClr val="D6C9F1"/>
        </a:accent1>
        <a:accent2>
          <a:srgbClr val="FAC164"/>
        </a:accent2>
        <a:accent3>
          <a:srgbClr val="C9BFD7"/>
        </a:accent3>
        <a:accent4>
          <a:srgbClr val="DADAAE"/>
        </a:accent4>
        <a:accent5>
          <a:srgbClr val="E8E1F7"/>
        </a:accent5>
        <a:accent6>
          <a:srgbClr val="E3AF5A"/>
        </a:accent6>
        <a:hlink>
          <a:srgbClr val="B0AE6A"/>
        </a:hlink>
        <a:folHlink>
          <a:srgbClr val="C3E6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ature 5">
        <a:dk1>
          <a:srgbClr val="5B5249"/>
        </a:dk1>
        <a:lt1>
          <a:srgbClr val="FFFFFF"/>
        </a:lt1>
        <a:dk2>
          <a:srgbClr val="2A3D7A"/>
        </a:dk2>
        <a:lt2>
          <a:srgbClr val="CEC8BA"/>
        </a:lt2>
        <a:accent1>
          <a:srgbClr val="C9DDF1"/>
        </a:accent1>
        <a:accent2>
          <a:srgbClr val="FAC164"/>
        </a:accent2>
        <a:accent3>
          <a:srgbClr val="FFFFFF"/>
        </a:accent3>
        <a:accent4>
          <a:srgbClr val="4C453D"/>
        </a:accent4>
        <a:accent5>
          <a:srgbClr val="E1EBF7"/>
        </a:accent5>
        <a:accent6>
          <a:srgbClr val="E3AF5A"/>
        </a:accent6>
        <a:hlink>
          <a:srgbClr val="993333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Designs\Nature.pot</Template>
  <TotalTime>129</TotalTime>
  <Words>443</Words>
  <Application>Microsoft Office PowerPoint</Application>
  <PresentationFormat>On-screen Show (4:3)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Times New Roman</vt:lpstr>
      <vt:lpstr>Wingdings</vt:lpstr>
      <vt:lpstr>Arial Narrow</vt:lpstr>
      <vt:lpstr>Nature</vt:lpstr>
      <vt:lpstr>Plants</vt:lpstr>
      <vt:lpstr>Parts of  Plant</vt:lpstr>
      <vt:lpstr>Can you remember the Seven Processes of Life?</vt:lpstr>
      <vt:lpstr>Plants - Seven Processes of Life</vt:lpstr>
      <vt:lpstr>Plants - Seven Processes of Life</vt:lpstr>
      <vt:lpstr>Plants - Seven Processes of Life</vt:lpstr>
      <vt:lpstr>Plants - Seven Processes of Life</vt:lpstr>
      <vt:lpstr>Plants - Seven Processes of Life</vt:lpstr>
      <vt:lpstr>Plants - Seven Processes of Life</vt:lpstr>
      <vt:lpstr>Plants - Seven Processes of Life</vt:lpstr>
      <vt:lpstr>A Healthy Plant</vt:lpstr>
      <vt:lpstr>An Unhealthy Plant</vt:lpstr>
      <vt:lpstr>Plants</vt:lpstr>
    </vt:vector>
  </TitlesOfParts>
  <Company>Samsung Electronics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Plants</dc:title>
  <dc:creator>SEC</dc:creator>
  <cp:lastModifiedBy>Teacher E-Solutions</cp:lastModifiedBy>
  <cp:revision>10</cp:revision>
  <cp:lastPrinted>1601-01-01T00:00:00Z</cp:lastPrinted>
  <dcterms:created xsi:type="dcterms:W3CDTF">2005-09-11T14:09:49Z</dcterms:created>
  <dcterms:modified xsi:type="dcterms:W3CDTF">2019-01-18T17:23:00Z</dcterms:modified>
</cp:coreProperties>
</file>