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22" autoAdjust="0"/>
    <p:restoredTop sz="94660"/>
  </p:normalViewPr>
  <p:slideViewPr>
    <p:cSldViewPr>
      <p:cViewPr varScale="1">
        <p:scale>
          <a:sx n="45" d="100"/>
          <a:sy n="45" d="100"/>
        </p:scale>
        <p:origin x="-557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64E09-6AE7-4D79-B415-C1892625A4A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7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C3136-A8BD-49CE-B51E-F1790C2BD5B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7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CA5F7-6A71-453E-9929-D794308F8B2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33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3BE4D-8ADC-42F5-85F6-FF19690766D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473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95F268-5BC4-49CE-9725-B6B76D11859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43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7D458-170D-416D-8991-497A7E14BEA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04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CEE4A-6419-4464-8FCD-8BAB3E76FB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65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FAD42-11DB-483B-A0C1-4E54ACA108C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953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720F7-5AAC-441D-B4D4-43E01A6E1BB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51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B77E2-0670-4A38-9FAD-F442C83AAFB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486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58472-BD21-4D51-8AF0-36D748D8370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152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81FBB86-E0F8-40D2-BD48-8B1FD4DAE12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  <a:noFill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Miss Lowe’s SCIENCE Edition</a:t>
            </a:r>
          </a:p>
        </p:txBody>
      </p:sp>
      <p:pic>
        <p:nvPicPr>
          <p:cNvPr id="411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3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What do bees collect on their bodies that pollinate plants?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Pollen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Paperclips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Pension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Honey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What do bees collect on their bodies that pollinate plants?</a:t>
            </a: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Pollen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Paperclips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Pension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Honey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£300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4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of these is NOT a stage in a plant’s life cycle?</a:t>
            </a: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fertilisation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germination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senior citizen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pollination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of these is NOT a stage in a plant’s life cycle?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fertilisation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germination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senior citizen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pollination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£500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5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Which part of the body pumps blood around?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Lungs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Nose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Veins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Heart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9750" y="57340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Which part of the body pumps blood around?</a:t>
            </a: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Lungs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Nose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Veins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Heart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6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Where is the longest bone in your body?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Leg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Back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Arm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Chest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>
              <a:alpha val="89999"/>
            </a:schemeClr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Where is the longest bone in your body?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Leg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Back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Arm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Chest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£2,000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7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Plants are living things : Which of these do they NOT do?</a:t>
            </a: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Grow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  </a:t>
            </a:r>
            <a:r>
              <a:rPr lang="en-US" sz="7200" baseline="10000">
                <a:solidFill>
                  <a:schemeClr val="bg1"/>
                </a:solidFill>
                <a:latin typeface="Arial" charset="0"/>
              </a:rPr>
              <a:t>Sleep</a:t>
            </a:r>
            <a:endParaRPr lang="en-US" sz="72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Breathe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Eat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1813" y="4724400"/>
            <a:ext cx="8154987" cy="838200"/>
          </a:xfrm>
          <a:prstGeom prst="hexagon">
            <a:avLst>
              <a:gd name="adj" fmla="val 30899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Plants are living things : Which of these do they NOT do?</a:t>
            </a: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Grow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  </a:t>
            </a:r>
            <a:r>
              <a:rPr lang="en-US" sz="7200" baseline="10000">
                <a:solidFill>
                  <a:schemeClr val="bg1"/>
                </a:solidFill>
                <a:latin typeface="Arial" charset="0"/>
              </a:rPr>
              <a:t>Sleep</a:t>
            </a:r>
            <a:endParaRPr lang="en-US" sz="72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Breathe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Eat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£4,000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one of these is NOT a job of the skeleton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Support	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Protect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Move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Carry blood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8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Plants make their own food they are called :</a:t>
            </a: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Omnivore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Clever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Producer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Vegetarian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Plants make their own food they are called :</a:t>
            </a: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Omnivore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Clever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Producer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Vegetarian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£8,000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9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What happens to the blood in our bodies when we are exercising?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It gets tired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It goes quicker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It gets hot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It slows down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What happens to the blood in our bodies when we are exercising?</a:t>
            </a: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It gets tired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It goes quicker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It gets hot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It slows down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£16,000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10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The process where a plant makes its own food is called ...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Phototechnology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Photoelectrics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Photobooth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Photosynthesis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9750" y="57340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one of these is NOT a job of the skeleton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Support	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Protect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Move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Carry blood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The process where a plant makes its own food is called ...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Phototechnology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Photoelectrics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Photobooth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Photosynthesis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£32,000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11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How many bones are there in an adult human body</a:t>
            </a: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155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206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225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280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How many bones are there in an adult human body</a:t>
            </a: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155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206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225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280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£64,000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12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is the part of a plant that collects pollen?</a:t>
            </a: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Leaf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Stigma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Sepal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Root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is the part of a plant that collects pollen?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Leaf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Stigma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Sepal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Root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£125,000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13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one of these things do ALL living things do?</a:t>
            </a: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move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jump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swim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play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one of these things do ALL living things do?</a:t>
            </a: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move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jump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swim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play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£250,000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14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What gas do plants produce that humans need to survive?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Carbon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Carbon Monoxide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Carbon Dioxide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Oxygen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What gas do plants produce that humans need to survive?</a:t>
            </a: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Carbon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Carbon Monoxide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Carbon Dioxide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Oxygen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£500,000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15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What is the name of the chemical in the leaves of a plant that make it green</a:t>
            </a: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Chloroform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Chlorine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Chlorophyll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Chlorostat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2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What is the name of the chemical in the leaves of a plant that make it green</a:t>
            </a:r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Chloroform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Chlorine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Chlorophyll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Chlorostat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£1,000,000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Where would I find the Heart ?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In the skull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In between the toes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Protected by the ribs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In the belly button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Where would I find the Heart ?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In the skull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In between the toes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Protected by the ribs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In the belly button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£200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677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Ravie</vt:lpstr>
      <vt:lpstr>Old English Text MT</vt:lpstr>
      <vt:lpstr>Lucida Console</vt:lpstr>
      <vt:lpstr>Arial</vt:lpstr>
      <vt:lpstr>Default Design</vt:lpstr>
      <vt:lpstr>Who Wants To Be A Millionaire?  </vt:lpstr>
      <vt:lpstr>Question 1</vt:lpstr>
      <vt:lpstr>Which one of these is NOT a job of the skeleton</vt:lpstr>
      <vt:lpstr>Which one of these is NOT a job of the skeleton</vt:lpstr>
      <vt:lpstr>£100</vt:lpstr>
      <vt:lpstr>Question 2</vt:lpstr>
      <vt:lpstr>Where would I find the Heart ?</vt:lpstr>
      <vt:lpstr>Where would I find the Heart ?</vt:lpstr>
      <vt:lpstr>£200</vt:lpstr>
      <vt:lpstr>Question 3</vt:lpstr>
      <vt:lpstr>What do bees collect on their bodies that pollinate plants?</vt:lpstr>
      <vt:lpstr>What do bees collect on their bodies that pollinate plants?</vt:lpstr>
      <vt:lpstr>£300</vt:lpstr>
      <vt:lpstr>Question 4</vt:lpstr>
      <vt:lpstr>Which of these is NOT a stage in a plant’s life cycle?</vt:lpstr>
      <vt:lpstr>Which of these is NOT a stage in a plant’s life cycle?</vt:lpstr>
      <vt:lpstr>£500</vt:lpstr>
      <vt:lpstr>Question 5</vt:lpstr>
      <vt:lpstr>Which part of the body pumps blood around?</vt:lpstr>
      <vt:lpstr>Which part of the body pumps blood around?</vt:lpstr>
      <vt:lpstr>£1,000</vt:lpstr>
      <vt:lpstr>Question 6</vt:lpstr>
      <vt:lpstr>Where is the longest bone in your body?</vt:lpstr>
      <vt:lpstr>Where is the longest bone in your body?</vt:lpstr>
      <vt:lpstr>£2,000</vt:lpstr>
      <vt:lpstr>Question 7</vt:lpstr>
      <vt:lpstr>Plants are living things : Which of these do they NOT do?</vt:lpstr>
      <vt:lpstr>Plants are living things : Which of these do they NOT do?</vt:lpstr>
      <vt:lpstr>£4,000</vt:lpstr>
      <vt:lpstr>Question 8</vt:lpstr>
      <vt:lpstr>Plants make their own food they are called :</vt:lpstr>
      <vt:lpstr>Plants make their own food they are called :</vt:lpstr>
      <vt:lpstr>£8,000</vt:lpstr>
      <vt:lpstr>Question 9</vt:lpstr>
      <vt:lpstr>What happens to the blood in our bodies when we are exercising?</vt:lpstr>
      <vt:lpstr>What happens to the blood in our bodies when we are exercising?</vt:lpstr>
      <vt:lpstr>£16,000</vt:lpstr>
      <vt:lpstr>Question 10</vt:lpstr>
      <vt:lpstr>The process where a plant makes its own food is called ...</vt:lpstr>
      <vt:lpstr>The process where a plant makes its own food is called ...</vt:lpstr>
      <vt:lpstr>£32,000</vt:lpstr>
      <vt:lpstr>Question 11</vt:lpstr>
      <vt:lpstr>How many bones are there in an adult human body</vt:lpstr>
      <vt:lpstr>How many bones are there in an adult human body</vt:lpstr>
      <vt:lpstr>£64,000</vt:lpstr>
      <vt:lpstr>Question 12</vt:lpstr>
      <vt:lpstr>Which is the part of a plant that collects pollen?</vt:lpstr>
      <vt:lpstr>Which is the part of a plant that collects pollen?</vt:lpstr>
      <vt:lpstr>£125,000</vt:lpstr>
      <vt:lpstr>Question 13</vt:lpstr>
      <vt:lpstr>Which one of these things do ALL living things do?</vt:lpstr>
      <vt:lpstr>Which one of these things do ALL living things do?</vt:lpstr>
      <vt:lpstr>£250,000</vt:lpstr>
      <vt:lpstr>Question 14</vt:lpstr>
      <vt:lpstr>What gas do plants produce that humans need to survive?</vt:lpstr>
      <vt:lpstr>What gas do plants produce that humans need to survive?</vt:lpstr>
      <vt:lpstr>£500,000</vt:lpstr>
      <vt:lpstr>Question 15</vt:lpstr>
      <vt:lpstr>What is the name of the chemical in the leaves of a plant that make it green</vt:lpstr>
      <vt:lpstr>What is the name of the chemical in the leaves of a plant that make it green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  </dc:title>
  <dc:creator>STNG11</dc:creator>
  <cp:lastModifiedBy>Teacher E-Solutions</cp:lastModifiedBy>
  <cp:revision>8</cp:revision>
  <dcterms:created xsi:type="dcterms:W3CDTF">2003-05-20T13:35:24Z</dcterms:created>
  <dcterms:modified xsi:type="dcterms:W3CDTF">2019-01-18T17:23:02Z</dcterms:modified>
</cp:coreProperties>
</file>