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58" autoAdjust="0"/>
    <p:restoredTop sz="94660"/>
  </p:normalViewPr>
  <p:slideViewPr>
    <p:cSldViewPr>
      <p:cViewPr varScale="1">
        <p:scale>
          <a:sx n="41" d="100"/>
          <a:sy n="41" d="100"/>
        </p:scale>
        <p:origin x="-7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79064-45BF-417E-AB57-5717331789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5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62298-90E1-4805-BB4F-81BD56652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C216-2AE3-4F81-AA7E-6CCFAFDEA7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4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FE15C-640D-4272-B8B6-8B9CFD2A24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7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78F8F-7171-4E23-8011-C3B4D91D73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419B1-C60F-4D51-BAC2-227DAE37F1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2B8CC-1BFA-4D55-89B0-DCF5A56CBA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D68CE-2259-44F2-B475-3870A1F8B9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8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5F602-2242-49BA-B724-5B428CF6C0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59EC9-0FE5-455A-89E1-6D3085DD41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7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D2A4B-DC68-46AF-8DF6-E87E2EA7B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2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FF055A-BFC4-4440-BA16-ABE3833428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Do you know the plural rules?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rules for plurals?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Most words simply end in an ‘s’.</a:t>
            </a:r>
          </a:p>
          <a:p>
            <a:r>
              <a:rPr lang="en-GB"/>
              <a:t>If the word ends in a hissing noise you add ‘es’.</a:t>
            </a:r>
          </a:p>
          <a:p>
            <a:r>
              <a:rPr lang="en-GB"/>
              <a:t>Although, don’t be caught out! There are always irregular plurals. Make a list of these in your word banks.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house</a:t>
            </a: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Do you know the plural form?</a:t>
            </a:r>
            <a:endParaRPr lang="en-US"/>
          </a:p>
        </p:txBody>
      </p:sp>
      <p:pic>
        <p:nvPicPr>
          <p:cNvPr id="4102" name="Picture 6" descr="MCj038258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269557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HOUSES</a:t>
            </a:r>
            <a:endParaRPr lang="en-US"/>
          </a:p>
        </p:txBody>
      </p:sp>
      <p:pic>
        <p:nvPicPr>
          <p:cNvPr id="6151" name="Picture 7" descr="MCj038258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73463"/>
            <a:ext cx="269557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MCj038258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429000"/>
            <a:ext cx="269557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Church</a:t>
            </a: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Do you know the plural form?</a:t>
            </a:r>
            <a:endParaRPr lang="en-US"/>
          </a:p>
        </p:txBody>
      </p:sp>
      <p:pic>
        <p:nvPicPr>
          <p:cNvPr id="8198" name="Picture 6" descr="MCj031039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836613"/>
            <a:ext cx="2270125" cy="260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CHURCHES</a:t>
            </a:r>
            <a:endParaRPr lang="en-US"/>
          </a:p>
        </p:txBody>
      </p:sp>
      <p:pic>
        <p:nvPicPr>
          <p:cNvPr id="10246" name="Picture 6" descr="MCj031039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716338"/>
            <a:ext cx="2144713" cy="246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MCj031039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73463"/>
            <a:ext cx="2270125" cy="260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Fox</a:t>
            </a: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Do you know the plural form?</a:t>
            </a:r>
            <a:endParaRPr lang="en-US"/>
          </a:p>
          <a:p>
            <a:endParaRPr lang="en-US"/>
          </a:p>
        </p:txBody>
      </p:sp>
      <p:pic>
        <p:nvPicPr>
          <p:cNvPr id="13318" name="Picture 6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04813"/>
            <a:ext cx="2808287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FOXES</a:t>
            </a:r>
            <a:endParaRPr lang="en-US"/>
          </a:p>
        </p:txBody>
      </p:sp>
      <p:pic>
        <p:nvPicPr>
          <p:cNvPr id="15366" name="Picture 6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365625"/>
            <a:ext cx="2808287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7" name="Picture 7" descr="MPj026253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365625"/>
            <a:ext cx="2808288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Fish</a:t>
            </a: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Do you know the plural form?</a:t>
            </a:r>
            <a:endParaRPr lang="en-US"/>
          </a:p>
          <a:p>
            <a:endParaRPr lang="en-US"/>
          </a:p>
        </p:txBody>
      </p:sp>
      <p:pic>
        <p:nvPicPr>
          <p:cNvPr id="17414" name="Picture 6" descr="MCj03458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765175"/>
            <a:ext cx="2260600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FISHES</a:t>
            </a:r>
            <a:endParaRPr lang="en-US"/>
          </a:p>
        </p:txBody>
      </p:sp>
      <p:pic>
        <p:nvPicPr>
          <p:cNvPr id="19460" name="Picture 4" descr="MCj03458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365625"/>
            <a:ext cx="2260600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3" name="Picture 7" descr="MCj03458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4292600"/>
            <a:ext cx="2260600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MCj03458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052513"/>
            <a:ext cx="2260600" cy="130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5" name="Picture 9" descr="MCj034584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981075"/>
            <a:ext cx="2260600" cy="13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FF"/>
      </a:dk1>
      <a:lt1>
        <a:srgbClr val="00FF00"/>
      </a:lt1>
      <a:dk2>
        <a:srgbClr val="0000CC"/>
      </a:dk2>
      <a:lt2>
        <a:srgbClr val="3E3E5C"/>
      </a:lt2>
      <a:accent1>
        <a:srgbClr val="60597B"/>
      </a:accent1>
      <a:accent2>
        <a:srgbClr val="6666FF"/>
      </a:accent2>
      <a:accent3>
        <a:srgbClr val="AAFFAA"/>
      </a:accent3>
      <a:accent4>
        <a:srgbClr val="0000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00FF00"/>
        </a:lt1>
        <a:dk2>
          <a:srgbClr val="0000CC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AAFFA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95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Default Design</vt:lpstr>
      <vt:lpstr>Do you know the plural rules?</vt:lpstr>
      <vt:lpstr>house</vt:lpstr>
      <vt:lpstr>HOUSES</vt:lpstr>
      <vt:lpstr>Church</vt:lpstr>
      <vt:lpstr>CHURCHES</vt:lpstr>
      <vt:lpstr>Fox</vt:lpstr>
      <vt:lpstr>FOXES</vt:lpstr>
      <vt:lpstr>Fish</vt:lpstr>
      <vt:lpstr>FISHES</vt:lpstr>
      <vt:lpstr>What are the rules for plurals?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know the plural rules?</dc:title>
  <dc:creator>Greenlands</dc:creator>
  <cp:lastModifiedBy>Teacher E-Solutions</cp:lastModifiedBy>
  <cp:revision>3</cp:revision>
  <dcterms:created xsi:type="dcterms:W3CDTF">2004-10-11T07:02:07Z</dcterms:created>
  <dcterms:modified xsi:type="dcterms:W3CDTF">2019-01-18T16:52:16Z</dcterms:modified>
</cp:coreProperties>
</file>