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7620000" cy="5715000"/>
  <p:notesSz cx="6858000" cy="9144000"/>
  <p:embeddedFontLst>
    <p:embeddedFont>
      <p:font typeface="Comic Sans MS" pitchFamily="66" charset="0"/>
      <p:regular r:id="rId17"/>
      <p:bold r:id="rId18"/>
      <p:italic r:id="rId19"/>
      <p:boldItalic r:id="rId20"/>
    </p:embeddedFont>
    <p:embeddedFont>
      <p:font typeface="Arial Rounded MT Bold" pitchFamily="34" charset="0"/>
      <p:regular r:id="rId21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667" y="-77"/>
      </p:cViewPr>
      <p:guideLst>
        <p:guide orient="horz" pos="1800"/>
        <p:guide pos="240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font" Target="fonts/font5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Group 2"/>
          <p:cNvGrpSpPr>
            <a:grpSpLocks/>
          </p:cNvGrpSpPr>
          <p:nvPr/>
        </p:nvGrpSpPr>
        <p:grpSpPr bwMode="auto">
          <a:xfrm>
            <a:off x="90488" y="90488"/>
            <a:ext cx="7439025" cy="5534025"/>
            <a:chOff x="68" y="68"/>
            <a:chExt cx="5624" cy="4184"/>
          </a:xfrm>
        </p:grpSpPr>
        <p:sp>
          <p:nvSpPr>
            <p:cNvPr id="20483" name="Rectangle 3"/>
            <p:cNvSpPr>
              <a:spLocks noChangeArrowheads="1"/>
            </p:cNvSpPr>
            <p:nvPr/>
          </p:nvSpPr>
          <p:spPr bwMode="ltGray">
            <a:xfrm>
              <a:off x="68" y="68"/>
              <a:ext cx="5624" cy="4184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chemeClr val="bg1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84" name="Rectangle 4"/>
            <p:cNvSpPr>
              <a:spLocks noChangeArrowheads="1"/>
            </p:cNvSpPr>
            <p:nvPr/>
          </p:nvSpPr>
          <p:spPr bwMode="ltGray">
            <a:xfrm>
              <a:off x="151" y="140"/>
              <a:ext cx="5469" cy="405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85" name="Rectangle 5"/>
            <p:cNvSpPr>
              <a:spLocks noChangeArrowheads="1"/>
            </p:cNvSpPr>
            <p:nvPr/>
          </p:nvSpPr>
          <p:spPr bwMode="ltGray">
            <a:xfrm>
              <a:off x="191" y="188"/>
              <a:ext cx="5377" cy="3944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chemeClr val="bg1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86" name="Rectangle 6"/>
            <p:cNvSpPr>
              <a:spLocks noChangeArrowheads="1"/>
            </p:cNvSpPr>
            <p:nvPr/>
          </p:nvSpPr>
          <p:spPr bwMode="white">
            <a:xfrm>
              <a:off x="272" y="272"/>
              <a:ext cx="5216" cy="377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487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571500" y="1905000"/>
            <a:ext cx="6477000" cy="9525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0488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143000" y="3238500"/>
            <a:ext cx="5334000" cy="14605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20489" name="Rectangle 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0490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0491" name="Rectangle 1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B7F5AA9-0161-416F-B5D3-5765463ED47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CA4141-302C-435D-BC5A-EFBA4740D76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47786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29250" y="508000"/>
            <a:ext cx="161925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508000"/>
            <a:ext cx="4705350" cy="4572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717375-5CEB-4E0B-8C74-C44DFAEB199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66717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59C6C8-7A36-41D8-9E43-B8028C9214E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031526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63" y="3671888"/>
            <a:ext cx="6477000" cy="11350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1663" y="2422525"/>
            <a:ext cx="6477000" cy="124936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6E80E4-0F8B-4C7D-B203-1DDB4A0034A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412352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1651000"/>
            <a:ext cx="3162300" cy="3429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0" y="1651000"/>
            <a:ext cx="3162300" cy="3429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5571E4-5237-4740-9036-A4BA24CCF38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516126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6858000" cy="9525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279525"/>
            <a:ext cx="3367088" cy="5334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000" y="1812925"/>
            <a:ext cx="3367088" cy="32924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70325" y="1279525"/>
            <a:ext cx="3368675" cy="5334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70325" y="1812925"/>
            <a:ext cx="3368675" cy="32924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B7922D-1254-4879-80EB-B66D6FC3198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199833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2978F8-4C64-4EE9-A15D-38E6A092FBC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49492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235AC5-402C-4EE7-AD12-7077D32B093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700163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7013"/>
            <a:ext cx="250666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9738" y="227013"/>
            <a:ext cx="4259262" cy="48783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1195388"/>
            <a:ext cx="2506663" cy="39100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0993C5-A81B-4F3E-871A-D3EA6BEC878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475359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3838" y="4000500"/>
            <a:ext cx="4572000" cy="4730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93838" y="511175"/>
            <a:ext cx="45720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93838" y="4473575"/>
            <a:ext cx="4572000" cy="669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DF4254-F662-4E68-BA06-4C7BE683165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069317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oup 2"/>
          <p:cNvGrpSpPr>
            <a:grpSpLocks/>
          </p:cNvGrpSpPr>
          <p:nvPr/>
        </p:nvGrpSpPr>
        <p:grpSpPr bwMode="auto">
          <a:xfrm>
            <a:off x="90488" y="90488"/>
            <a:ext cx="7439025" cy="5534025"/>
            <a:chOff x="68" y="68"/>
            <a:chExt cx="5624" cy="4184"/>
          </a:xfrm>
        </p:grpSpPr>
        <p:sp>
          <p:nvSpPr>
            <p:cNvPr id="19459" name="Rectangle 3"/>
            <p:cNvSpPr>
              <a:spLocks noChangeArrowheads="1"/>
            </p:cNvSpPr>
            <p:nvPr/>
          </p:nvSpPr>
          <p:spPr bwMode="ltGray">
            <a:xfrm>
              <a:off x="68" y="68"/>
              <a:ext cx="5624" cy="4184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chemeClr val="bg1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60" name="Rectangle 4"/>
            <p:cNvSpPr>
              <a:spLocks noChangeArrowheads="1"/>
            </p:cNvSpPr>
            <p:nvPr/>
          </p:nvSpPr>
          <p:spPr bwMode="ltGray">
            <a:xfrm>
              <a:off x="151" y="140"/>
              <a:ext cx="5469" cy="405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61" name="Rectangle 5"/>
            <p:cNvSpPr>
              <a:spLocks noChangeArrowheads="1"/>
            </p:cNvSpPr>
            <p:nvPr/>
          </p:nvSpPr>
          <p:spPr bwMode="ltGray">
            <a:xfrm>
              <a:off x="191" y="188"/>
              <a:ext cx="5377" cy="3944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chemeClr val="bg1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62" name="Rectangle 6"/>
            <p:cNvSpPr>
              <a:spLocks noChangeArrowheads="1"/>
            </p:cNvSpPr>
            <p:nvPr/>
          </p:nvSpPr>
          <p:spPr bwMode="white">
            <a:xfrm>
              <a:off x="272" y="272"/>
              <a:ext cx="5216" cy="377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9463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508000"/>
            <a:ext cx="6477000" cy="95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6720" tIns="38360" rIns="76720" bIns="3836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9464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1651000"/>
            <a:ext cx="64770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6720" tIns="38360" rIns="76720" bIns="383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9465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71500" y="5080000"/>
            <a:ext cx="15875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76720" tIns="38360" rIns="76720" bIns="38360" numCol="1" anchor="ctr" anchorCtr="0" compatLnSpc="1">
            <a:prstTxWarp prst="textNoShape">
              <a:avLst/>
            </a:prstTxWarp>
          </a:bodyPr>
          <a:lstStyle>
            <a:lvl1pPr defTabSz="762000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19466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03500" y="5080000"/>
            <a:ext cx="2413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76720" tIns="38360" rIns="76720" bIns="38360" numCol="1" anchor="ctr" anchorCtr="0" compatLnSpc="1">
            <a:prstTxWarp prst="textNoShape">
              <a:avLst/>
            </a:prstTxWarp>
          </a:bodyPr>
          <a:lstStyle>
            <a:lvl1pPr algn="ctr" defTabSz="762000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19467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461000" y="5080000"/>
            <a:ext cx="15875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76720" tIns="38360" rIns="76720" bIns="38360" numCol="1" anchor="ctr" anchorCtr="0" compatLnSpc="1">
            <a:prstTxWarp prst="textNoShape">
              <a:avLst/>
            </a:prstTxWarp>
          </a:bodyPr>
          <a:lstStyle>
            <a:lvl1pPr algn="r" defTabSz="762000" eaLnBrk="0" hangingPunct="0">
              <a:defRPr sz="1200"/>
            </a:lvl1pPr>
          </a:lstStyle>
          <a:p>
            <a:fld id="{54636C83-BDC2-4A01-ACBD-18236348CFEA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762000" rtl="0" fontAlgn="base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62000" rtl="0" fontAlgn="base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  <a:cs typeface="Arial" charset="0"/>
        </a:defRPr>
      </a:lvl2pPr>
      <a:lvl3pPr algn="ctr" defTabSz="762000" rtl="0" fontAlgn="base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  <a:cs typeface="Arial" charset="0"/>
        </a:defRPr>
      </a:lvl3pPr>
      <a:lvl4pPr algn="ctr" defTabSz="762000" rtl="0" fontAlgn="base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  <a:cs typeface="Arial" charset="0"/>
        </a:defRPr>
      </a:lvl4pPr>
      <a:lvl5pPr algn="ctr" defTabSz="762000" rtl="0" fontAlgn="base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  <a:cs typeface="Arial" charset="0"/>
        </a:defRPr>
      </a:lvl5pPr>
      <a:lvl6pPr marL="457200" algn="ctr" defTabSz="762000" rtl="0" fontAlgn="base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  <a:cs typeface="Arial" charset="0"/>
        </a:defRPr>
      </a:lvl6pPr>
      <a:lvl7pPr marL="914400" algn="ctr" defTabSz="762000" rtl="0" fontAlgn="base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  <a:cs typeface="Arial" charset="0"/>
        </a:defRPr>
      </a:lvl7pPr>
      <a:lvl8pPr marL="1371600" algn="ctr" defTabSz="762000" rtl="0" fontAlgn="base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  <a:cs typeface="Arial" charset="0"/>
        </a:defRPr>
      </a:lvl8pPr>
      <a:lvl9pPr marL="1828800" algn="ctr" defTabSz="762000" rtl="0" fontAlgn="base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285750" indent="-285750" algn="l" defTabSz="762000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700">
          <a:solidFill>
            <a:schemeClr val="tx1"/>
          </a:solidFill>
          <a:latin typeface="+mn-lt"/>
          <a:ea typeface="+mn-ea"/>
          <a:cs typeface="+mn-cs"/>
        </a:defRPr>
      </a:lvl1pPr>
      <a:lvl2pPr marL="619125" indent="-238125" algn="l" defTabSz="762000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300">
          <a:solidFill>
            <a:schemeClr val="tx1"/>
          </a:solidFill>
          <a:latin typeface="+mn-lt"/>
          <a:cs typeface="+mn-cs"/>
        </a:defRPr>
      </a:lvl2pPr>
      <a:lvl3pPr marL="952500" indent="-190500" algn="l" defTabSz="762000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000">
          <a:solidFill>
            <a:schemeClr val="tx1"/>
          </a:solidFill>
          <a:latin typeface="+mn-lt"/>
          <a:cs typeface="+mn-cs"/>
        </a:defRPr>
      </a:lvl3pPr>
      <a:lvl4pPr marL="1333500" indent="-190500" algn="l" defTabSz="762000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1700">
          <a:solidFill>
            <a:schemeClr val="tx1"/>
          </a:solidFill>
          <a:latin typeface="+mn-lt"/>
          <a:cs typeface="+mn-cs"/>
        </a:defRPr>
      </a:lvl4pPr>
      <a:lvl5pPr marL="1714500" indent="-190500" algn="l" defTabSz="762000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1700">
          <a:solidFill>
            <a:schemeClr val="tx1"/>
          </a:solidFill>
          <a:latin typeface="+mn-lt"/>
          <a:cs typeface="+mn-cs"/>
        </a:defRPr>
      </a:lvl5pPr>
      <a:lvl6pPr marL="2171700" indent="-190500" algn="l" defTabSz="762000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1700">
          <a:solidFill>
            <a:schemeClr val="tx1"/>
          </a:solidFill>
          <a:latin typeface="+mn-lt"/>
          <a:cs typeface="+mn-cs"/>
        </a:defRPr>
      </a:lvl6pPr>
      <a:lvl7pPr marL="2628900" indent="-190500" algn="l" defTabSz="762000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1700">
          <a:solidFill>
            <a:schemeClr val="tx1"/>
          </a:solidFill>
          <a:latin typeface="+mn-lt"/>
          <a:cs typeface="+mn-cs"/>
        </a:defRPr>
      </a:lvl7pPr>
      <a:lvl8pPr marL="3086100" indent="-190500" algn="l" defTabSz="762000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1700">
          <a:solidFill>
            <a:schemeClr val="tx1"/>
          </a:solidFill>
          <a:latin typeface="+mn-lt"/>
          <a:cs typeface="+mn-cs"/>
        </a:defRPr>
      </a:lvl8pPr>
      <a:lvl9pPr marL="3543300" indent="-190500" algn="l" defTabSz="762000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17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15.xml"/><Relationship Id="rId3" Type="http://schemas.openxmlformats.org/officeDocument/2006/relationships/image" Target="../media/image1.png"/><Relationship Id="rId7" Type="http://schemas.openxmlformats.org/officeDocument/2006/relationships/slide" Target="slide14.xml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4" Type="http://schemas.openxmlformats.org/officeDocument/2006/relationships/slide" Target="slide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13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496888" y="554038"/>
            <a:ext cx="5727700" cy="337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2" tIns="45717" rIns="91432" bIns="45717">
            <a:spAutoFit/>
          </a:bodyPr>
          <a:lstStyle/>
          <a:p>
            <a:r>
              <a:rPr lang="en-US" sz="1200" b="1">
                <a:solidFill>
                  <a:srgbClr val="00FF00"/>
                </a:solidFill>
              </a:rPr>
              <a:t>Teacher Notes </a:t>
            </a:r>
          </a:p>
          <a:p>
            <a:endParaRPr lang="en-US" sz="1200" b="1">
              <a:solidFill>
                <a:srgbClr val="00FF00"/>
              </a:solidFill>
            </a:endParaRPr>
          </a:p>
          <a:p>
            <a:r>
              <a:rPr lang="en-US" sz="1200">
                <a:solidFill>
                  <a:srgbClr val="00FF00"/>
                </a:solidFill>
              </a:rPr>
              <a:t>Subject: Literacy</a:t>
            </a:r>
          </a:p>
          <a:p>
            <a:endParaRPr lang="en-US" sz="1200">
              <a:solidFill>
                <a:srgbClr val="00FF00"/>
              </a:solidFill>
            </a:endParaRPr>
          </a:p>
          <a:p>
            <a:r>
              <a:rPr lang="en-US" sz="1200">
                <a:solidFill>
                  <a:srgbClr val="00FF00"/>
                </a:solidFill>
              </a:rPr>
              <a:t>Topic: Word and sentence Level Work</a:t>
            </a:r>
          </a:p>
          <a:p>
            <a:r>
              <a:rPr lang="en-US" sz="1200">
                <a:solidFill>
                  <a:srgbClr val="00FF00"/>
                </a:solidFill>
              </a:rPr>
              <a:t>	Spelling strategies, conventions and rules: grammatical awareness</a:t>
            </a:r>
          </a:p>
          <a:p>
            <a:endParaRPr lang="en-US" sz="1200">
              <a:solidFill>
                <a:srgbClr val="00FF00"/>
              </a:solidFill>
            </a:endParaRPr>
          </a:p>
          <a:p>
            <a:r>
              <a:rPr lang="en-US" sz="1200">
                <a:solidFill>
                  <a:srgbClr val="00FF00"/>
                </a:solidFill>
              </a:rPr>
              <a:t>Title:  Rules of Punctuation</a:t>
            </a:r>
          </a:p>
          <a:p>
            <a:endParaRPr lang="en-US" sz="1200">
              <a:solidFill>
                <a:srgbClr val="00FF00"/>
              </a:solidFill>
            </a:endParaRPr>
          </a:p>
          <a:p>
            <a:r>
              <a:rPr lang="en-US" sz="1200">
                <a:solidFill>
                  <a:srgbClr val="00FF00"/>
                </a:solidFill>
              </a:rPr>
              <a:t>Year(s): 3+</a:t>
            </a:r>
          </a:p>
          <a:p>
            <a:endParaRPr lang="en-US" sz="1200">
              <a:solidFill>
                <a:srgbClr val="00FF00"/>
              </a:solidFill>
            </a:endParaRPr>
          </a:p>
          <a:p>
            <a:r>
              <a:rPr lang="en-US" sz="1200">
                <a:solidFill>
                  <a:srgbClr val="00FF00"/>
                </a:solidFill>
              </a:rPr>
              <a:t>Cross-curricular link(s): ESL</a:t>
            </a:r>
          </a:p>
          <a:p>
            <a:endParaRPr lang="en-US" sz="1200">
              <a:solidFill>
                <a:srgbClr val="00FF00"/>
              </a:solidFill>
            </a:endParaRPr>
          </a:p>
          <a:p>
            <a:r>
              <a:rPr lang="en-US" sz="1200">
                <a:solidFill>
                  <a:srgbClr val="00FF00"/>
                </a:solidFill>
              </a:rPr>
              <a:t>Intended learning outcome(s)</a:t>
            </a:r>
          </a:p>
          <a:p>
            <a:r>
              <a:rPr lang="en-US" sz="1200">
                <a:solidFill>
                  <a:srgbClr val="00FF00"/>
                </a:solidFill>
              </a:rPr>
              <a:t>· Y3.2 S4 </a:t>
            </a:r>
          </a:p>
          <a:p>
            <a:r>
              <a:rPr lang="en-US" sz="1200">
                <a:solidFill>
                  <a:srgbClr val="00FF00"/>
                </a:solidFill>
              </a:rPr>
              <a:t>· </a:t>
            </a:r>
          </a:p>
          <a:p>
            <a:r>
              <a:rPr lang="en-US" sz="1200">
                <a:solidFill>
                  <a:srgbClr val="00FF00"/>
                </a:solidFill>
              </a:rPr>
              <a:t> </a:t>
            </a:r>
          </a:p>
          <a:p>
            <a:r>
              <a:rPr lang="en-US" sz="1200">
                <a:solidFill>
                  <a:srgbClr val="00FF00"/>
                </a:solidFill>
              </a:rPr>
              <a:t>Recommended usage: </a:t>
            </a:r>
            <a:endParaRPr lang="en-US" sz="12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reeform 2"/>
          <p:cNvSpPr>
            <a:spLocks/>
          </p:cNvSpPr>
          <p:nvPr/>
        </p:nvSpPr>
        <p:spPr bwMode="auto">
          <a:xfrm>
            <a:off x="1936750" y="754063"/>
            <a:ext cx="3816350" cy="4183062"/>
          </a:xfrm>
          <a:custGeom>
            <a:avLst/>
            <a:gdLst>
              <a:gd name="T0" fmla="*/ 0 w 4381"/>
              <a:gd name="T1" fmla="*/ 0 h 2635"/>
              <a:gd name="T2" fmla="*/ 4380 w 4381"/>
              <a:gd name="T3" fmla="*/ 0 h 2635"/>
              <a:gd name="T4" fmla="*/ 4380 w 4381"/>
              <a:gd name="T5" fmla="*/ 2634 h 2635"/>
              <a:gd name="T6" fmla="*/ 0 w 4381"/>
              <a:gd name="T7" fmla="*/ 2634 h 2635"/>
              <a:gd name="T8" fmla="*/ 0 w 4381"/>
              <a:gd name="T9" fmla="*/ 0 h 26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81" h="2635">
                <a:moveTo>
                  <a:pt x="0" y="0"/>
                </a:moveTo>
                <a:lnTo>
                  <a:pt x="4380" y="0"/>
                </a:lnTo>
                <a:lnTo>
                  <a:pt x="4380" y="2634"/>
                </a:lnTo>
                <a:lnTo>
                  <a:pt x="0" y="2634"/>
                </a:lnTo>
                <a:lnTo>
                  <a:pt x="0" y="0"/>
                </a:lnTo>
                <a:close/>
              </a:path>
            </a:pathLst>
          </a:custGeom>
          <a:noFill/>
          <a:ln w="76200" cap="flat">
            <a:solidFill>
              <a:srgbClr val="FF682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55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2009775" y="1138238"/>
            <a:ext cx="3600450" cy="275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2" tIns="45717" rIns="91432" bIns="45717">
            <a:spAutoFit/>
          </a:bodyPr>
          <a:lstStyle/>
          <a:p>
            <a:pPr algn="ctr"/>
            <a:r>
              <a:rPr lang="en-US" sz="3500">
                <a:solidFill>
                  <a:srgbClr val="FFFF00"/>
                </a:solidFill>
                <a:latin typeface="Comic Sans MS" pitchFamily="66" charset="0"/>
              </a:rPr>
              <a:t>Examples</a:t>
            </a:r>
          </a:p>
          <a:p>
            <a:pPr algn="ctr"/>
            <a:r>
              <a:rPr lang="en-US" sz="3500">
                <a:solidFill>
                  <a:srgbClr val="FFFF00"/>
                </a:solidFill>
                <a:latin typeface="Comic Sans MS" pitchFamily="66" charset="0"/>
              </a:rPr>
              <a:t>knife - knives</a:t>
            </a:r>
          </a:p>
          <a:p>
            <a:pPr algn="ctr"/>
            <a:r>
              <a:rPr lang="en-US" sz="3500">
                <a:solidFill>
                  <a:srgbClr val="FFFF00"/>
                </a:solidFill>
                <a:latin typeface="Comic Sans MS" pitchFamily="66" charset="0"/>
              </a:rPr>
              <a:t>self - selves</a:t>
            </a:r>
          </a:p>
          <a:p>
            <a:pPr algn="ctr"/>
            <a:r>
              <a:rPr lang="en-US" sz="3500">
                <a:solidFill>
                  <a:srgbClr val="FFFF00"/>
                </a:solidFill>
                <a:latin typeface="Comic Sans MS" pitchFamily="66" charset="0"/>
              </a:rPr>
              <a:t>wife - wives</a:t>
            </a:r>
          </a:p>
          <a:p>
            <a:pPr algn="ctr"/>
            <a:r>
              <a:rPr lang="en-US" sz="3500">
                <a:solidFill>
                  <a:srgbClr val="FFFF00"/>
                </a:solidFill>
                <a:latin typeface="Comic Sans MS" pitchFamily="66" charset="0"/>
              </a:rPr>
              <a:t>thief - thieves</a:t>
            </a:r>
            <a:endParaRPr lang="en-US" sz="3500"/>
          </a:p>
        </p:txBody>
      </p:sp>
      <p:grpSp>
        <p:nvGrpSpPr>
          <p:cNvPr id="11270" name="Group 6"/>
          <p:cNvGrpSpPr>
            <a:grpSpLocks/>
          </p:cNvGrpSpPr>
          <p:nvPr/>
        </p:nvGrpSpPr>
        <p:grpSpPr bwMode="auto">
          <a:xfrm>
            <a:off x="6115050" y="4729163"/>
            <a:ext cx="874713" cy="347662"/>
            <a:chOff x="3966" y="2634"/>
            <a:chExt cx="551" cy="219"/>
          </a:xfrm>
        </p:grpSpPr>
        <p:pic>
          <p:nvPicPr>
            <p:cNvPr id="11268" name="Picture 4" descr="back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6" y="2634"/>
              <a:ext cx="551" cy="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1269" name="Picture 5" descr="pageLink(15)">
              <a:hlinkClick r:id="rId3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6" y="2745"/>
              <a:ext cx="108" cy="1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11274" name="Group 10"/>
          <p:cNvGrpSpPr>
            <a:grpSpLocks/>
          </p:cNvGrpSpPr>
          <p:nvPr/>
        </p:nvGrpSpPr>
        <p:grpSpPr bwMode="auto">
          <a:xfrm>
            <a:off x="3810000" y="1778000"/>
            <a:ext cx="1728788" cy="2447925"/>
            <a:chOff x="2400" y="1120"/>
            <a:chExt cx="1089" cy="1542"/>
          </a:xfrm>
        </p:grpSpPr>
        <p:sp>
          <p:nvSpPr>
            <p:cNvPr id="11271" name="Freeform 7"/>
            <p:cNvSpPr>
              <a:spLocks/>
            </p:cNvSpPr>
            <p:nvPr/>
          </p:nvSpPr>
          <p:spPr bwMode="auto">
            <a:xfrm>
              <a:off x="2400" y="1120"/>
              <a:ext cx="1089" cy="1542"/>
            </a:xfrm>
            <a:custGeom>
              <a:avLst/>
              <a:gdLst>
                <a:gd name="T0" fmla="*/ 0 w 1169"/>
                <a:gd name="T1" fmla="*/ 0 h 1889"/>
                <a:gd name="T2" fmla="*/ 1168 w 1169"/>
                <a:gd name="T3" fmla="*/ 0 h 1889"/>
                <a:gd name="T4" fmla="*/ 1168 w 1169"/>
                <a:gd name="T5" fmla="*/ 1888 h 1889"/>
                <a:gd name="T6" fmla="*/ 0 w 1169"/>
                <a:gd name="T7" fmla="*/ 1888 h 1889"/>
                <a:gd name="T8" fmla="*/ 0 w 1169"/>
                <a:gd name="T9" fmla="*/ 0 h 18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69" h="1889">
                  <a:moveTo>
                    <a:pt x="0" y="0"/>
                  </a:moveTo>
                  <a:lnTo>
                    <a:pt x="1168" y="0"/>
                  </a:lnTo>
                  <a:lnTo>
                    <a:pt x="1168" y="1888"/>
                  </a:lnTo>
                  <a:lnTo>
                    <a:pt x="0" y="18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38100" cap="flat">
              <a:solidFill>
                <a:srgbClr val="FF682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2" name="Line 8"/>
            <p:cNvSpPr>
              <a:spLocks noChangeShapeType="1"/>
            </p:cNvSpPr>
            <p:nvPr/>
          </p:nvSpPr>
          <p:spPr bwMode="auto">
            <a:xfrm>
              <a:off x="2944" y="1210"/>
              <a:ext cx="0" cy="1310"/>
            </a:xfrm>
            <a:prstGeom prst="line">
              <a:avLst/>
            </a:prstGeom>
            <a:noFill/>
            <a:ln w="190500">
              <a:solidFill>
                <a:srgbClr val="FF6820">
                  <a:alpha val="66667"/>
                </a:srgbClr>
              </a:solidFill>
              <a:round/>
              <a:headEnd type="none" w="med" len="sm"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reeform 2"/>
          <p:cNvSpPr>
            <a:spLocks/>
          </p:cNvSpPr>
          <p:nvPr/>
        </p:nvSpPr>
        <p:spPr bwMode="auto">
          <a:xfrm>
            <a:off x="2154238" y="736600"/>
            <a:ext cx="3600450" cy="4183063"/>
          </a:xfrm>
          <a:custGeom>
            <a:avLst/>
            <a:gdLst>
              <a:gd name="T0" fmla="*/ 0 w 4381"/>
              <a:gd name="T1" fmla="*/ 0 h 2635"/>
              <a:gd name="T2" fmla="*/ 4380 w 4381"/>
              <a:gd name="T3" fmla="*/ 0 h 2635"/>
              <a:gd name="T4" fmla="*/ 4380 w 4381"/>
              <a:gd name="T5" fmla="*/ 2634 h 2635"/>
              <a:gd name="T6" fmla="*/ 0 w 4381"/>
              <a:gd name="T7" fmla="*/ 2634 h 2635"/>
              <a:gd name="T8" fmla="*/ 0 w 4381"/>
              <a:gd name="T9" fmla="*/ 0 h 26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81" h="2635">
                <a:moveTo>
                  <a:pt x="0" y="0"/>
                </a:moveTo>
                <a:lnTo>
                  <a:pt x="4380" y="0"/>
                </a:lnTo>
                <a:lnTo>
                  <a:pt x="4380" y="2634"/>
                </a:lnTo>
                <a:lnTo>
                  <a:pt x="0" y="2634"/>
                </a:lnTo>
                <a:lnTo>
                  <a:pt x="0" y="0"/>
                </a:lnTo>
                <a:close/>
              </a:path>
            </a:pathLst>
          </a:custGeom>
          <a:noFill/>
          <a:ln w="76200" cap="flat">
            <a:solidFill>
              <a:srgbClr val="FF682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55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2225675" y="1006475"/>
            <a:ext cx="3455988" cy="329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2" tIns="45717" rIns="91432" bIns="45717">
            <a:spAutoFit/>
          </a:bodyPr>
          <a:lstStyle/>
          <a:p>
            <a:pPr algn="ctr"/>
            <a:r>
              <a:rPr lang="en-US" sz="3500">
                <a:solidFill>
                  <a:srgbClr val="FFFF00"/>
                </a:solidFill>
                <a:latin typeface="Comic Sans MS" pitchFamily="66" charset="0"/>
              </a:rPr>
              <a:t>Examples</a:t>
            </a:r>
          </a:p>
          <a:p>
            <a:pPr algn="ctr"/>
            <a:r>
              <a:rPr lang="en-US" sz="3500">
                <a:solidFill>
                  <a:srgbClr val="FFFF00"/>
                </a:solidFill>
                <a:latin typeface="Comic Sans MS" pitchFamily="66" charset="0"/>
              </a:rPr>
              <a:t>safe - safes</a:t>
            </a:r>
          </a:p>
          <a:p>
            <a:pPr algn="ctr"/>
            <a:r>
              <a:rPr lang="en-US" sz="3500">
                <a:solidFill>
                  <a:srgbClr val="FFFF00"/>
                </a:solidFill>
                <a:latin typeface="Comic Sans MS" pitchFamily="66" charset="0"/>
              </a:rPr>
              <a:t>cafe - cafes</a:t>
            </a:r>
          </a:p>
          <a:p>
            <a:pPr algn="ctr"/>
            <a:r>
              <a:rPr lang="en-US" sz="3500">
                <a:solidFill>
                  <a:srgbClr val="FFFF00"/>
                </a:solidFill>
                <a:latin typeface="Comic Sans MS" pitchFamily="66" charset="0"/>
              </a:rPr>
              <a:t>cuff - cuffs</a:t>
            </a:r>
          </a:p>
          <a:p>
            <a:pPr algn="ctr"/>
            <a:r>
              <a:rPr lang="en-US" sz="3500">
                <a:solidFill>
                  <a:srgbClr val="FFFF00"/>
                </a:solidFill>
                <a:latin typeface="Comic Sans MS" pitchFamily="66" charset="0"/>
              </a:rPr>
              <a:t>sniff - sniffs</a:t>
            </a:r>
          </a:p>
          <a:p>
            <a:pPr algn="ctr"/>
            <a:r>
              <a:rPr lang="en-US" sz="3500">
                <a:solidFill>
                  <a:srgbClr val="FFFF00"/>
                </a:solidFill>
                <a:latin typeface="Comic Sans MS" pitchFamily="66" charset="0"/>
              </a:rPr>
              <a:t>woof - woofs</a:t>
            </a:r>
            <a:endParaRPr lang="en-US" sz="3500"/>
          </a:p>
        </p:txBody>
      </p:sp>
      <p:grpSp>
        <p:nvGrpSpPr>
          <p:cNvPr id="12298" name="Group 10"/>
          <p:cNvGrpSpPr>
            <a:grpSpLocks/>
          </p:cNvGrpSpPr>
          <p:nvPr/>
        </p:nvGrpSpPr>
        <p:grpSpPr bwMode="auto">
          <a:xfrm>
            <a:off x="4025900" y="1633538"/>
            <a:ext cx="1584325" cy="2736850"/>
            <a:chOff x="2400" y="1029"/>
            <a:chExt cx="1169" cy="1889"/>
          </a:xfrm>
        </p:grpSpPr>
        <p:sp>
          <p:nvSpPr>
            <p:cNvPr id="12292" name="Freeform 4"/>
            <p:cNvSpPr>
              <a:spLocks/>
            </p:cNvSpPr>
            <p:nvPr/>
          </p:nvSpPr>
          <p:spPr bwMode="auto">
            <a:xfrm>
              <a:off x="2400" y="1029"/>
              <a:ext cx="1169" cy="1889"/>
            </a:xfrm>
            <a:custGeom>
              <a:avLst/>
              <a:gdLst>
                <a:gd name="T0" fmla="*/ 0 w 1169"/>
                <a:gd name="T1" fmla="*/ 0 h 1889"/>
                <a:gd name="T2" fmla="*/ 1168 w 1169"/>
                <a:gd name="T3" fmla="*/ 0 h 1889"/>
                <a:gd name="T4" fmla="*/ 1168 w 1169"/>
                <a:gd name="T5" fmla="*/ 1888 h 1889"/>
                <a:gd name="T6" fmla="*/ 0 w 1169"/>
                <a:gd name="T7" fmla="*/ 1888 h 1889"/>
                <a:gd name="T8" fmla="*/ 0 w 1169"/>
                <a:gd name="T9" fmla="*/ 0 h 18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69" h="1889">
                  <a:moveTo>
                    <a:pt x="0" y="0"/>
                  </a:moveTo>
                  <a:lnTo>
                    <a:pt x="1168" y="0"/>
                  </a:lnTo>
                  <a:lnTo>
                    <a:pt x="1168" y="1888"/>
                  </a:lnTo>
                  <a:lnTo>
                    <a:pt x="0" y="18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38100" cap="flat">
              <a:solidFill>
                <a:srgbClr val="FF682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3" name="Line 5"/>
            <p:cNvSpPr>
              <a:spLocks noChangeShapeType="1"/>
            </p:cNvSpPr>
            <p:nvPr/>
          </p:nvSpPr>
          <p:spPr bwMode="auto">
            <a:xfrm>
              <a:off x="3004" y="1218"/>
              <a:ext cx="0" cy="1310"/>
            </a:xfrm>
            <a:prstGeom prst="line">
              <a:avLst/>
            </a:prstGeom>
            <a:noFill/>
            <a:ln w="190500">
              <a:solidFill>
                <a:srgbClr val="FF6820">
                  <a:alpha val="66667"/>
                </a:srgbClr>
              </a:solidFill>
              <a:round/>
              <a:headEnd type="none" w="med" len="sm"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2297" name="Group 9"/>
          <p:cNvGrpSpPr>
            <a:grpSpLocks/>
          </p:cNvGrpSpPr>
          <p:nvPr/>
        </p:nvGrpSpPr>
        <p:grpSpPr bwMode="auto">
          <a:xfrm>
            <a:off x="6186488" y="4729163"/>
            <a:ext cx="874712" cy="347662"/>
            <a:chOff x="3966" y="2604"/>
            <a:chExt cx="551" cy="219"/>
          </a:xfrm>
        </p:grpSpPr>
        <p:pic>
          <p:nvPicPr>
            <p:cNvPr id="12295" name="Picture 7" descr="back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6" y="2604"/>
              <a:ext cx="551" cy="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2296" name="Picture 8" descr="pageLink(16)">
              <a:hlinkClick r:id="rId3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6" y="2715"/>
              <a:ext cx="108" cy="1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reeform 2"/>
          <p:cNvSpPr>
            <a:spLocks/>
          </p:cNvSpPr>
          <p:nvPr/>
        </p:nvSpPr>
        <p:spPr bwMode="auto">
          <a:xfrm>
            <a:off x="1722438" y="769938"/>
            <a:ext cx="4392612" cy="4183062"/>
          </a:xfrm>
          <a:custGeom>
            <a:avLst/>
            <a:gdLst>
              <a:gd name="T0" fmla="*/ 0 w 4381"/>
              <a:gd name="T1" fmla="*/ 0 h 2635"/>
              <a:gd name="T2" fmla="*/ 4380 w 4381"/>
              <a:gd name="T3" fmla="*/ 0 h 2635"/>
              <a:gd name="T4" fmla="*/ 4380 w 4381"/>
              <a:gd name="T5" fmla="*/ 2634 h 2635"/>
              <a:gd name="T6" fmla="*/ 0 w 4381"/>
              <a:gd name="T7" fmla="*/ 2634 h 2635"/>
              <a:gd name="T8" fmla="*/ 0 w 4381"/>
              <a:gd name="T9" fmla="*/ 0 h 26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81" h="2635">
                <a:moveTo>
                  <a:pt x="0" y="0"/>
                </a:moveTo>
                <a:lnTo>
                  <a:pt x="4380" y="0"/>
                </a:lnTo>
                <a:lnTo>
                  <a:pt x="4380" y="2634"/>
                </a:lnTo>
                <a:lnTo>
                  <a:pt x="0" y="2634"/>
                </a:lnTo>
                <a:lnTo>
                  <a:pt x="0" y="0"/>
                </a:lnTo>
                <a:close/>
              </a:path>
            </a:pathLst>
          </a:custGeom>
          <a:noFill/>
          <a:ln w="76200" cap="flat">
            <a:solidFill>
              <a:srgbClr val="FF682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55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1722438" y="982663"/>
            <a:ext cx="4321175" cy="275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2" tIns="45717" rIns="91432" bIns="45717">
            <a:spAutoFit/>
          </a:bodyPr>
          <a:lstStyle/>
          <a:p>
            <a:pPr algn="ctr"/>
            <a:r>
              <a:rPr lang="en-US" sz="3500">
                <a:solidFill>
                  <a:srgbClr val="FFFF00"/>
                </a:solidFill>
                <a:latin typeface="Comic Sans MS" pitchFamily="66" charset="0"/>
              </a:rPr>
              <a:t>Examples</a:t>
            </a:r>
          </a:p>
          <a:p>
            <a:pPr algn="ctr"/>
            <a:r>
              <a:rPr lang="en-US" sz="3500">
                <a:solidFill>
                  <a:srgbClr val="FFFF00"/>
                </a:solidFill>
                <a:latin typeface="Comic Sans MS" pitchFamily="66" charset="0"/>
              </a:rPr>
              <a:t>domino - dominoes</a:t>
            </a:r>
          </a:p>
          <a:p>
            <a:pPr algn="ctr"/>
            <a:r>
              <a:rPr lang="en-US" sz="3500">
                <a:solidFill>
                  <a:srgbClr val="FFFF00"/>
                </a:solidFill>
                <a:latin typeface="Comic Sans MS" pitchFamily="66" charset="0"/>
              </a:rPr>
              <a:t>potato - potatoes</a:t>
            </a:r>
          </a:p>
          <a:p>
            <a:pPr algn="ctr"/>
            <a:r>
              <a:rPr lang="en-US" sz="3500">
                <a:solidFill>
                  <a:srgbClr val="FFFF00"/>
                </a:solidFill>
                <a:latin typeface="Comic Sans MS" pitchFamily="66" charset="0"/>
              </a:rPr>
              <a:t>hero - heroes</a:t>
            </a:r>
          </a:p>
          <a:p>
            <a:pPr algn="ctr"/>
            <a:r>
              <a:rPr lang="en-US" sz="3500">
                <a:solidFill>
                  <a:srgbClr val="FFFF00"/>
                </a:solidFill>
                <a:latin typeface="Comic Sans MS" pitchFamily="66" charset="0"/>
              </a:rPr>
              <a:t>tomato - tomatoes</a:t>
            </a:r>
            <a:endParaRPr lang="en-US" sz="3500"/>
          </a:p>
        </p:txBody>
      </p:sp>
      <p:grpSp>
        <p:nvGrpSpPr>
          <p:cNvPr id="13322" name="Group 10"/>
          <p:cNvGrpSpPr>
            <a:grpSpLocks/>
          </p:cNvGrpSpPr>
          <p:nvPr/>
        </p:nvGrpSpPr>
        <p:grpSpPr bwMode="auto">
          <a:xfrm>
            <a:off x="3881438" y="1562100"/>
            <a:ext cx="1933575" cy="2519363"/>
            <a:chOff x="2445" y="984"/>
            <a:chExt cx="1218" cy="1959"/>
          </a:xfrm>
        </p:grpSpPr>
        <p:sp>
          <p:nvSpPr>
            <p:cNvPr id="13316" name="Freeform 4"/>
            <p:cNvSpPr>
              <a:spLocks/>
            </p:cNvSpPr>
            <p:nvPr/>
          </p:nvSpPr>
          <p:spPr bwMode="auto">
            <a:xfrm>
              <a:off x="2445" y="984"/>
              <a:ext cx="1218" cy="1959"/>
            </a:xfrm>
            <a:custGeom>
              <a:avLst/>
              <a:gdLst>
                <a:gd name="T0" fmla="*/ 0 w 1218"/>
                <a:gd name="T1" fmla="*/ 0 h 1959"/>
                <a:gd name="T2" fmla="*/ 1217 w 1218"/>
                <a:gd name="T3" fmla="*/ 0 h 1959"/>
                <a:gd name="T4" fmla="*/ 1217 w 1218"/>
                <a:gd name="T5" fmla="*/ 1958 h 1959"/>
                <a:gd name="T6" fmla="*/ 0 w 1218"/>
                <a:gd name="T7" fmla="*/ 1958 h 1959"/>
                <a:gd name="T8" fmla="*/ 0 w 1218"/>
                <a:gd name="T9" fmla="*/ 0 h 19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8" h="1959">
                  <a:moveTo>
                    <a:pt x="0" y="0"/>
                  </a:moveTo>
                  <a:lnTo>
                    <a:pt x="1217" y="0"/>
                  </a:lnTo>
                  <a:lnTo>
                    <a:pt x="1217" y="1958"/>
                  </a:lnTo>
                  <a:lnTo>
                    <a:pt x="0" y="195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38100" cap="flat">
              <a:solidFill>
                <a:srgbClr val="FF682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7" name="Line 5"/>
            <p:cNvSpPr>
              <a:spLocks noChangeShapeType="1"/>
            </p:cNvSpPr>
            <p:nvPr/>
          </p:nvSpPr>
          <p:spPr bwMode="auto">
            <a:xfrm>
              <a:off x="3075" y="1180"/>
              <a:ext cx="0" cy="1359"/>
            </a:xfrm>
            <a:prstGeom prst="line">
              <a:avLst/>
            </a:prstGeom>
            <a:noFill/>
            <a:ln w="190500">
              <a:solidFill>
                <a:srgbClr val="FF6820">
                  <a:alpha val="66667"/>
                </a:srgbClr>
              </a:solidFill>
              <a:round/>
              <a:headEnd type="none" w="med" len="sm"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3321" name="Group 9"/>
          <p:cNvGrpSpPr>
            <a:grpSpLocks/>
          </p:cNvGrpSpPr>
          <p:nvPr/>
        </p:nvGrpSpPr>
        <p:grpSpPr bwMode="auto">
          <a:xfrm>
            <a:off x="6257925" y="4802188"/>
            <a:ext cx="874713" cy="347662"/>
            <a:chOff x="3954" y="2628"/>
            <a:chExt cx="551" cy="219"/>
          </a:xfrm>
        </p:grpSpPr>
        <p:pic>
          <p:nvPicPr>
            <p:cNvPr id="13319" name="Picture 7" descr="back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54" y="2628"/>
              <a:ext cx="551" cy="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3320" name="Picture 8" descr="pageLink(17)">
              <a:hlinkClick r:id="rId3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54" y="2739"/>
              <a:ext cx="108" cy="1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reeform 2"/>
          <p:cNvSpPr>
            <a:spLocks/>
          </p:cNvSpPr>
          <p:nvPr/>
        </p:nvSpPr>
        <p:spPr bwMode="auto">
          <a:xfrm>
            <a:off x="1938338" y="769938"/>
            <a:ext cx="3743325" cy="4183062"/>
          </a:xfrm>
          <a:custGeom>
            <a:avLst/>
            <a:gdLst>
              <a:gd name="T0" fmla="*/ 0 w 4381"/>
              <a:gd name="T1" fmla="*/ 0 h 2635"/>
              <a:gd name="T2" fmla="*/ 4380 w 4381"/>
              <a:gd name="T3" fmla="*/ 0 h 2635"/>
              <a:gd name="T4" fmla="*/ 4380 w 4381"/>
              <a:gd name="T5" fmla="*/ 2634 h 2635"/>
              <a:gd name="T6" fmla="*/ 0 w 4381"/>
              <a:gd name="T7" fmla="*/ 2634 h 2635"/>
              <a:gd name="T8" fmla="*/ 0 w 4381"/>
              <a:gd name="T9" fmla="*/ 0 h 26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81" h="2635">
                <a:moveTo>
                  <a:pt x="0" y="0"/>
                </a:moveTo>
                <a:lnTo>
                  <a:pt x="4380" y="0"/>
                </a:lnTo>
                <a:lnTo>
                  <a:pt x="4380" y="2634"/>
                </a:lnTo>
                <a:lnTo>
                  <a:pt x="0" y="2634"/>
                </a:lnTo>
                <a:lnTo>
                  <a:pt x="0" y="0"/>
                </a:lnTo>
                <a:close/>
              </a:path>
            </a:pathLst>
          </a:custGeom>
          <a:noFill/>
          <a:ln w="76200" cap="flat">
            <a:solidFill>
              <a:srgbClr val="FF682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55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2009775" y="1087438"/>
            <a:ext cx="3600450" cy="275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2" tIns="45717" rIns="91432" bIns="45717">
            <a:spAutoFit/>
          </a:bodyPr>
          <a:lstStyle/>
          <a:p>
            <a:pPr algn="ctr"/>
            <a:r>
              <a:rPr lang="en-US" sz="3500">
                <a:solidFill>
                  <a:srgbClr val="FFFF00"/>
                </a:solidFill>
                <a:latin typeface="Comic Sans MS" pitchFamily="66" charset="0"/>
              </a:rPr>
              <a:t>Examples</a:t>
            </a:r>
          </a:p>
          <a:p>
            <a:pPr algn="ctr"/>
            <a:r>
              <a:rPr lang="en-US" sz="3500">
                <a:solidFill>
                  <a:srgbClr val="FFFF00"/>
                </a:solidFill>
                <a:latin typeface="Comic Sans MS" pitchFamily="66" charset="0"/>
              </a:rPr>
              <a:t>piano - pianos</a:t>
            </a:r>
          </a:p>
          <a:p>
            <a:pPr algn="ctr"/>
            <a:r>
              <a:rPr lang="en-US" sz="3500">
                <a:solidFill>
                  <a:srgbClr val="FFFF00"/>
                </a:solidFill>
                <a:latin typeface="Comic Sans MS" pitchFamily="66" charset="0"/>
              </a:rPr>
              <a:t>cello - cellos</a:t>
            </a:r>
          </a:p>
          <a:p>
            <a:pPr algn="ctr"/>
            <a:r>
              <a:rPr lang="en-US" sz="3500">
                <a:solidFill>
                  <a:srgbClr val="FFFF00"/>
                </a:solidFill>
                <a:latin typeface="Comic Sans MS" pitchFamily="66" charset="0"/>
              </a:rPr>
              <a:t>solo - solos</a:t>
            </a:r>
          </a:p>
          <a:p>
            <a:pPr algn="ctr"/>
            <a:r>
              <a:rPr lang="en-US" sz="3500">
                <a:solidFill>
                  <a:srgbClr val="FFFF00"/>
                </a:solidFill>
                <a:latin typeface="Comic Sans MS" pitchFamily="66" charset="0"/>
              </a:rPr>
              <a:t>studio - studios</a:t>
            </a:r>
            <a:endParaRPr lang="en-US" sz="3500"/>
          </a:p>
        </p:txBody>
      </p:sp>
      <p:grpSp>
        <p:nvGrpSpPr>
          <p:cNvPr id="14346" name="Group 10"/>
          <p:cNvGrpSpPr>
            <a:grpSpLocks/>
          </p:cNvGrpSpPr>
          <p:nvPr/>
        </p:nvGrpSpPr>
        <p:grpSpPr bwMode="auto">
          <a:xfrm>
            <a:off x="3810000" y="1778000"/>
            <a:ext cx="1584325" cy="2159000"/>
            <a:chOff x="2400" y="1120"/>
            <a:chExt cx="998" cy="1360"/>
          </a:xfrm>
        </p:grpSpPr>
        <p:sp>
          <p:nvSpPr>
            <p:cNvPr id="14340" name="Freeform 4"/>
            <p:cNvSpPr>
              <a:spLocks/>
            </p:cNvSpPr>
            <p:nvPr/>
          </p:nvSpPr>
          <p:spPr bwMode="auto">
            <a:xfrm>
              <a:off x="2400" y="1120"/>
              <a:ext cx="998" cy="1360"/>
            </a:xfrm>
            <a:custGeom>
              <a:avLst/>
              <a:gdLst>
                <a:gd name="T0" fmla="*/ 0 w 1107"/>
                <a:gd name="T1" fmla="*/ 0 h 1801"/>
                <a:gd name="T2" fmla="*/ 1106 w 1107"/>
                <a:gd name="T3" fmla="*/ 0 h 1801"/>
                <a:gd name="T4" fmla="*/ 1106 w 1107"/>
                <a:gd name="T5" fmla="*/ 1800 h 1801"/>
                <a:gd name="T6" fmla="*/ 0 w 1107"/>
                <a:gd name="T7" fmla="*/ 1800 h 1801"/>
                <a:gd name="T8" fmla="*/ 0 w 1107"/>
                <a:gd name="T9" fmla="*/ 0 h 18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07" h="1801">
                  <a:moveTo>
                    <a:pt x="0" y="0"/>
                  </a:moveTo>
                  <a:lnTo>
                    <a:pt x="1106" y="0"/>
                  </a:lnTo>
                  <a:lnTo>
                    <a:pt x="1106" y="1800"/>
                  </a:lnTo>
                  <a:lnTo>
                    <a:pt x="0" y="1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38100" cap="flat">
              <a:solidFill>
                <a:srgbClr val="FF682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1" name="Line 5"/>
            <p:cNvSpPr>
              <a:spLocks noChangeShapeType="1"/>
            </p:cNvSpPr>
            <p:nvPr/>
          </p:nvSpPr>
          <p:spPr bwMode="auto">
            <a:xfrm>
              <a:off x="2899" y="1256"/>
              <a:ext cx="0" cy="1089"/>
            </a:xfrm>
            <a:prstGeom prst="line">
              <a:avLst/>
            </a:prstGeom>
            <a:noFill/>
            <a:ln w="190500">
              <a:solidFill>
                <a:srgbClr val="FF6820">
                  <a:alpha val="66667"/>
                </a:srgbClr>
              </a:solidFill>
              <a:round/>
              <a:headEnd type="none" w="med" len="sm"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345" name="Group 9"/>
          <p:cNvGrpSpPr>
            <a:grpSpLocks/>
          </p:cNvGrpSpPr>
          <p:nvPr/>
        </p:nvGrpSpPr>
        <p:grpSpPr bwMode="auto">
          <a:xfrm>
            <a:off x="6115050" y="4729163"/>
            <a:ext cx="874713" cy="347662"/>
            <a:chOff x="3960" y="2592"/>
            <a:chExt cx="551" cy="219"/>
          </a:xfrm>
        </p:grpSpPr>
        <p:pic>
          <p:nvPicPr>
            <p:cNvPr id="14343" name="Picture 7" descr="back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0" y="2592"/>
              <a:ext cx="551" cy="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4344" name="Picture 8" descr="pageLink(18)">
              <a:hlinkClick r:id="rId3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0" y="2703"/>
              <a:ext cx="108" cy="1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Line 2"/>
          <p:cNvSpPr>
            <a:spLocks noChangeShapeType="1"/>
          </p:cNvSpPr>
          <p:nvPr/>
        </p:nvSpPr>
        <p:spPr bwMode="auto">
          <a:xfrm>
            <a:off x="5087938" y="1090613"/>
            <a:ext cx="0" cy="600075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 type="none" w="med" len="sm"/>
            <a:tailEnd type="none" w="med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3" name="Line 3"/>
          <p:cNvSpPr>
            <a:spLocks noChangeShapeType="1"/>
          </p:cNvSpPr>
          <p:nvPr/>
        </p:nvSpPr>
        <p:spPr bwMode="auto">
          <a:xfrm>
            <a:off x="2459038" y="1100138"/>
            <a:ext cx="0" cy="6096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 type="none" w="med" len="sm"/>
            <a:tailEnd type="none" w="med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5366" name="Group 6"/>
          <p:cNvGrpSpPr>
            <a:grpSpLocks/>
          </p:cNvGrpSpPr>
          <p:nvPr/>
        </p:nvGrpSpPr>
        <p:grpSpPr bwMode="auto">
          <a:xfrm>
            <a:off x="1973263" y="490538"/>
            <a:ext cx="3659187" cy="687387"/>
            <a:chOff x="1182" y="216"/>
            <a:chExt cx="2305" cy="433"/>
          </a:xfrm>
        </p:grpSpPr>
        <p:sp>
          <p:nvSpPr>
            <p:cNvPr id="15364" name="Freeform 4"/>
            <p:cNvSpPr>
              <a:spLocks/>
            </p:cNvSpPr>
            <p:nvPr/>
          </p:nvSpPr>
          <p:spPr bwMode="auto">
            <a:xfrm>
              <a:off x="1182" y="216"/>
              <a:ext cx="2305" cy="433"/>
            </a:xfrm>
            <a:custGeom>
              <a:avLst/>
              <a:gdLst>
                <a:gd name="T0" fmla="*/ 0 w 2305"/>
                <a:gd name="T1" fmla="*/ 0 h 433"/>
                <a:gd name="T2" fmla="*/ 2304 w 2305"/>
                <a:gd name="T3" fmla="*/ 0 h 433"/>
                <a:gd name="T4" fmla="*/ 2304 w 2305"/>
                <a:gd name="T5" fmla="*/ 432 h 433"/>
                <a:gd name="T6" fmla="*/ 0 w 2305"/>
                <a:gd name="T7" fmla="*/ 432 h 433"/>
                <a:gd name="T8" fmla="*/ 0 w 2305"/>
                <a:gd name="T9" fmla="*/ 0 h 4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05" h="433">
                  <a:moveTo>
                    <a:pt x="0" y="0"/>
                  </a:moveTo>
                  <a:lnTo>
                    <a:pt x="2304" y="0"/>
                  </a:lnTo>
                  <a:lnTo>
                    <a:pt x="2304" y="432"/>
                  </a:lnTo>
                  <a:lnTo>
                    <a:pt x="0" y="4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8B"/>
            </a:solidFill>
            <a:ln w="76200" cap="flat">
              <a:solidFill>
                <a:srgbClr val="FFFF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65" name="Text Box 5"/>
            <p:cNvSpPr txBox="1">
              <a:spLocks noChangeArrowheads="1"/>
            </p:cNvSpPr>
            <p:nvPr/>
          </p:nvSpPr>
          <p:spPr bwMode="auto">
            <a:xfrm>
              <a:off x="1736" y="248"/>
              <a:ext cx="1352" cy="3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2" tIns="45717" rIns="91432" bIns="45717">
              <a:spAutoFit/>
            </a:bodyPr>
            <a:lstStyle/>
            <a:p>
              <a:r>
                <a:rPr lang="en-US" sz="2600">
                  <a:solidFill>
                    <a:srgbClr val="FFFF00"/>
                  </a:solidFill>
                  <a:latin typeface="Arial Rounded MT Bold" pitchFamily="34" charset="0"/>
                </a:rPr>
                <a:t>Irregulars</a:t>
              </a:r>
              <a:endParaRPr lang="en-US" sz="2600"/>
            </a:p>
          </p:txBody>
        </p:sp>
      </p:grpSp>
      <p:grpSp>
        <p:nvGrpSpPr>
          <p:cNvPr id="15369" name="Group 9"/>
          <p:cNvGrpSpPr>
            <a:grpSpLocks/>
          </p:cNvGrpSpPr>
          <p:nvPr/>
        </p:nvGrpSpPr>
        <p:grpSpPr bwMode="auto">
          <a:xfrm>
            <a:off x="782638" y="1595438"/>
            <a:ext cx="2382837" cy="1154112"/>
            <a:chOff x="432" y="912"/>
            <a:chExt cx="1501" cy="727"/>
          </a:xfrm>
        </p:grpSpPr>
        <p:sp>
          <p:nvSpPr>
            <p:cNvPr id="15367" name="Freeform 7"/>
            <p:cNvSpPr>
              <a:spLocks/>
            </p:cNvSpPr>
            <p:nvPr/>
          </p:nvSpPr>
          <p:spPr bwMode="auto">
            <a:xfrm>
              <a:off x="432" y="912"/>
              <a:ext cx="1501" cy="727"/>
            </a:xfrm>
            <a:custGeom>
              <a:avLst/>
              <a:gdLst>
                <a:gd name="T0" fmla="*/ 0 w 1501"/>
                <a:gd name="T1" fmla="*/ 0 h 727"/>
                <a:gd name="T2" fmla="*/ 1500 w 1501"/>
                <a:gd name="T3" fmla="*/ 0 h 727"/>
                <a:gd name="T4" fmla="*/ 1500 w 1501"/>
                <a:gd name="T5" fmla="*/ 726 h 727"/>
                <a:gd name="T6" fmla="*/ 0 w 1501"/>
                <a:gd name="T7" fmla="*/ 726 h 727"/>
                <a:gd name="T8" fmla="*/ 0 w 1501"/>
                <a:gd name="T9" fmla="*/ 0 h 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01" h="727">
                  <a:moveTo>
                    <a:pt x="0" y="0"/>
                  </a:moveTo>
                  <a:lnTo>
                    <a:pt x="1500" y="0"/>
                  </a:lnTo>
                  <a:lnTo>
                    <a:pt x="1500" y="726"/>
                  </a:lnTo>
                  <a:lnTo>
                    <a:pt x="0" y="7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8B"/>
            </a:solidFill>
            <a:ln w="76200" cap="flat">
              <a:solidFill>
                <a:srgbClr val="FFFF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68" name="Text Box 8"/>
            <p:cNvSpPr txBox="1">
              <a:spLocks noChangeArrowheads="1"/>
            </p:cNvSpPr>
            <p:nvPr/>
          </p:nvSpPr>
          <p:spPr bwMode="auto">
            <a:xfrm>
              <a:off x="458" y="962"/>
              <a:ext cx="1472" cy="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2" tIns="45717" rIns="91432" bIns="45717">
              <a:spAutoFit/>
            </a:bodyPr>
            <a:lstStyle/>
            <a:p>
              <a:pPr algn="ctr"/>
              <a:r>
                <a:rPr lang="en-US">
                  <a:solidFill>
                    <a:srgbClr val="FFFF00"/>
                  </a:solidFill>
                  <a:latin typeface="Arial Rounded MT Bold" pitchFamily="34" charset="0"/>
                </a:rPr>
                <a:t>Some words change</a:t>
              </a:r>
            </a:p>
            <a:p>
              <a:pPr algn="ctr"/>
              <a:r>
                <a:rPr lang="en-US">
                  <a:solidFill>
                    <a:srgbClr val="FFFF00"/>
                  </a:solidFill>
                  <a:latin typeface="Arial Rounded MT Bold" pitchFamily="34" charset="0"/>
                </a:rPr>
                <a:t>their spelling</a:t>
              </a:r>
              <a:endParaRPr lang="en-US"/>
            </a:p>
          </p:txBody>
        </p:sp>
      </p:grpSp>
      <p:grpSp>
        <p:nvGrpSpPr>
          <p:cNvPr id="15372" name="Group 12"/>
          <p:cNvGrpSpPr>
            <a:grpSpLocks/>
          </p:cNvGrpSpPr>
          <p:nvPr/>
        </p:nvGrpSpPr>
        <p:grpSpPr bwMode="auto">
          <a:xfrm>
            <a:off x="4402138" y="1595438"/>
            <a:ext cx="2382837" cy="1154112"/>
            <a:chOff x="2712" y="912"/>
            <a:chExt cx="1501" cy="727"/>
          </a:xfrm>
        </p:grpSpPr>
        <p:sp>
          <p:nvSpPr>
            <p:cNvPr id="15370" name="Freeform 10"/>
            <p:cNvSpPr>
              <a:spLocks/>
            </p:cNvSpPr>
            <p:nvPr/>
          </p:nvSpPr>
          <p:spPr bwMode="auto">
            <a:xfrm>
              <a:off x="2712" y="912"/>
              <a:ext cx="1501" cy="727"/>
            </a:xfrm>
            <a:custGeom>
              <a:avLst/>
              <a:gdLst>
                <a:gd name="T0" fmla="*/ 0 w 1501"/>
                <a:gd name="T1" fmla="*/ 0 h 727"/>
                <a:gd name="T2" fmla="*/ 1500 w 1501"/>
                <a:gd name="T3" fmla="*/ 0 h 727"/>
                <a:gd name="T4" fmla="*/ 1500 w 1501"/>
                <a:gd name="T5" fmla="*/ 726 h 727"/>
                <a:gd name="T6" fmla="*/ 0 w 1501"/>
                <a:gd name="T7" fmla="*/ 726 h 727"/>
                <a:gd name="T8" fmla="*/ 0 w 1501"/>
                <a:gd name="T9" fmla="*/ 0 h 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01" h="727">
                  <a:moveTo>
                    <a:pt x="0" y="0"/>
                  </a:moveTo>
                  <a:lnTo>
                    <a:pt x="1500" y="0"/>
                  </a:lnTo>
                  <a:lnTo>
                    <a:pt x="1500" y="726"/>
                  </a:lnTo>
                  <a:lnTo>
                    <a:pt x="0" y="7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8B"/>
            </a:solidFill>
            <a:ln w="76200" cap="flat">
              <a:solidFill>
                <a:srgbClr val="FFFF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1" name="Text Box 11"/>
            <p:cNvSpPr txBox="1">
              <a:spLocks noChangeArrowheads="1"/>
            </p:cNvSpPr>
            <p:nvPr/>
          </p:nvSpPr>
          <p:spPr bwMode="auto">
            <a:xfrm>
              <a:off x="2732" y="1040"/>
              <a:ext cx="147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2" tIns="45717" rIns="91432" bIns="45717">
              <a:spAutoFit/>
            </a:bodyPr>
            <a:lstStyle/>
            <a:p>
              <a:pPr algn="ctr"/>
              <a:r>
                <a:rPr lang="en-US">
                  <a:solidFill>
                    <a:srgbClr val="FFFF00"/>
                  </a:solidFill>
                  <a:latin typeface="Arial Rounded MT Bold" pitchFamily="34" charset="0"/>
                </a:rPr>
                <a:t>Some words stay exactly the same.</a:t>
              </a:r>
              <a:endParaRPr lang="en-US"/>
            </a:p>
          </p:txBody>
        </p:sp>
      </p:grpSp>
      <p:sp>
        <p:nvSpPr>
          <p:cNvPr id="15373" name="Line 13"/>
          <p:cNvSpPr>
            <a:spLocks noChangeShapeType="1"/>
          </p:cNvSpPr>
          <p:nvPr/>
        </p:nvSpPr>
        <p:spPr bwMode="auto">
          <a:xfrm>
            <a:off x="3811588" y="1309688"/>
            <a:ext cx="0" cy="382905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 type="none" w="med" len="sm"/>
            <a:tailEnd type="none" w="med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4" name="Freeform 14"/>
          <p:cNvSpPr>
            <a:spLocks/>
          </p:cNvSpPr>
          <p:nvPr/>
        </p:nvSpPr>
        <p:spPr bwMode="auto">
          <a:xfrm>
            <a:off x="785813" y="2928938"/>
            <a:ext cx="2376487" cy="2163762"/>
          </a:xfrm>
          <a:custGeom>
            <a:avLst/>
            <a:gdLst>
              <a:gd name="T0" fmla="*/ 0 w 1975"/>
              <a:gd name="T1" fmla="*/ 0 h 1363"/>
              <a:gd name="T2" fmla="*/ 1974 w 1975"/>
              <a:gd name="T3" fmla="*/ 0 h 1363"/>
              <a:gd name="T4" fmla="*/ 1974 w 1975"/>
              <a:gd name="T5" fmla="*/ 1362 h 1363"/>
              <a:gd name="T6" fmla="*/ 0 w 1975"/>
              <a:gd name="T7" fmla="*/ 1362 h 1363"/>
              <a:gd name="T8" fmla="*/ 0 w 1975"/>
              <a:gd name="T9" fmla="*/ 0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75" h="1363">
                <a:moveTo>
                  <a:pt x="0" y="0"/>
                </a:moveTo>
                <a:lnTo>
                  <a:pt x="1974" y="0"/>
                </a:lnTo>
                <a:lnTo>
                  <a:pt x="1974" y="1362"/>
                </a:lnTo>
                <a:lnTo>
                  <a:pt x="0" y="1362"/>
                </a:lnTo>
                <a:lnTo>
                  <a:pt x="0" y="0"/>
                </a:lnTo>
                <a:close/>
              </a:path>
            </a:pathLst>
          </a:custGeom>
          <a:noFill/>
          <a:ln w="76200" cap="flat">
            <a:solidFill>
              <a:srgbClr val="FF682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55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5" name="Freeform 15"/>
          <p:cNvSpPr>
            <a:spLocks/>
          </p:cNvSpPr>
          <p:nvPr/>
        </p:nvSpPr>
        <p:spPr bwMode="auto">
          <a:xfrm>
            <a:off x="4386263" y="2928938"/>
            <a:ext cx="2447925" cy="2163762"/>
          </a:xfrm>
          <a:custGeom>
            <a:avLst/>
            <a:gdLst>
              <a:gd name="T0" fmla="*/ 0 w 1975"/>
              <a:gd name="T1" fmla="*/ 0 h 1363"/>
              <a:gd name="T2" fmla="*/ 1974 w 1975"/>
              <a:gd name="T3" fmla="*/ 0 h 1363"/>
              <a:gd name="T4" fmla="*/ 1974 w 1975"/>
              <a:gd name="T5" fmla="*/ 1362 h 1363"/>
              <a:gd name="T6" fmla="*/ 0 w 1975"/>
              <a:gd name="T7" fmla="*/ 1362 h 1363"/>
              <a:gd name="T8" fmla="*/ 0 w 1975"/>
              <a:gd name="T9" fmla="*/ 0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75" h="1363">
                <a:moveTo>
                  <a:pt x="0" y="0"/>
                </a:moveTo>
                <a:lnTo>
                  <a:pt x="1974" y="0"/>
                </a:lnTo>
                <a:lnTo>
                  <a:pt x="1974" y="1362"/>
                </a:lnTo>
                <a:lnTo>
                  <a:pt x="0" y="1362"/>
                </a:lnTo>
                <a:lnTo>
                  <a:pt x="0" y="0"/>
                </a:lnTo>
                <a:close/>
              </a:path>
            </a:pathLst>
          </a:custGeom>
          <a:noFill/>
          <a:ln w="76200" cap="flat">
            <a:solidFill>
              <a:srgbClr val="FF682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55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6" name="Text Box 16"/>
          <p:cNvSpPr txBox="1">
            <a:spLocks noChangeArrowheads="1"/>
          </p:cNvSpPr>
          <p:nvPr/>
        </p:nvSpPr>
        <p:spPr bwMode="auto">
          <a:xfrm>
            <a:off x="857250" y="3073400"/>
            <a:ext cx="2232025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2" tIns="45717" rIns="91432" bIns="45717">
            <a:spAutoFit/>
          </a:bodyPr>
          <a:lstStyle/>
          <a:p>
            <a:pPr algn="ctr"/>
            <a:r>
              <a:rPr lang="en-US">
                <a:solidFill>
                  <a:srgbClr val="FFFF00"/>
                </a:solidFill>
                <a:latin typeface="Comic Sans MS" pitchFamily="66" charset="0"/>
              </a:rPr>
              <a:t>Examples</a:t>
            </a:r>
          </a:p>
          <a:p>
            <a:pPr algn="ctr"/>
            <a:r>
              <a:rPr lang="en-US">
                <a:solidFill>
                  <a:srgbClr val="FFFF00"/>
                </a:solidFill>
                <a:latin typeface="Comic Sans MS" pitchFamily="66" charset="0"/>
              </a:rPr>
              <a:t>child - children</a:t>
            </a:r>
          </a:p>
          <a:p>
            <a:pPr algn="ctr"/>
            <a:r>
              <a:rPr lang="en-US">
                <a:solidFill>
                  <a:srgbClr val="FFFF00"/>
                </a:solidFill>
                <a:latin typeface="Comic Sans MS" pitchFamily="66" charset="0"/>
              </a:rPr>
              <a:t>goose - geese</a:t>
            </a:r>
          </a:p>
          <a:p>
            <a:pPr algn="ctr"/>
            <a:r>
              <a:rPr lang="en-US">
                <a:solidFill>
                  <a:srgbClr val="FFFF00"/>
                </a:solidFill>
                <a:latin typeface="Comic Sans MS" pitchFamily="66" charset="0"/>
              </a:rPr>
              <a:t>mouse - mice</a:t>
            </a:r>
          </a:p>
          <a:p>
            <a:pPr algn="ctr"/>
            <a:r>
              <a:rPr lang="en-US">
                <a:solidFill>
                  <a:srgbClr val="FFFF00"/>
                </a:solidFill>
                <a:latin typeface="Comic Sans MS" pitchFamily="66" charset="0"/>
              </a:rPr>
              <a:t>woman - women</a:t>
            </a:r>
          </a:p>
          <a:p>
            <a:pPr algn="ctr"/>
            <a:r>
              <a:rPr lang="en-US">
                <a:solidFill>
                  <a:srgbClr val="FFFF00"/>
                </a:solidFill>
                <a:latin typeface="Comic Sans MS" pitchFamily="66" charset="0"/>
              </a:rPr>
              <a:t>ox - oxen</a:t>
            </a:r>
            <a:endParaRPr lang="en-US"/>
          </a:p>
        </p:txBody>
      </p:sp>
      <p:sp>
        <p:nvSpPr>
          <p:cNvPr id="15377" name="Text Box 17"/>
          <p:cNvSpPr txBox="1">
            <a:spLocks noChangeArrowheads="1"/>
          </p:cNvSpPr>
          <p:nvPr/>
        </p:nvSpPr>
        <p:spPr bwMode="auto">
          <a:xfrm>
            <a:off x="4457700" y="3208338"/>
            <a:ext cx="23050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2" tIns="45717" rIns="91432" bIns="45717">
            <a:spAutoFit/>
          </a:bodyPr>
          <a:lstStyle/>
          <a:p>
            <a:pPr algn="ctr"/>
            <a:r>
              <a:rPr lang="en-US">
                <a:solidFill>
                  <a:srgbClr val="FFFF00"/>
                </a:solidFill>
                <a:latin typeface="Comic Sans MS" pitchFamily="66" charset="0"/>
              </a:rPr>
              <a:t>Examples</a:t>
            </a:r>
          </a:p>
          <a:p>
            <a:pPr algn="ctr"/>
            <a:r>
              <a:rPr lang="en-US">
                <a:solidFill>
                  <a:srgbClr val="FFFF00"/>
                </a:solidFill>
                <a:latin typeface="Comic Sans MS" pitchFamily="66" charset="0"/>
              </a:rPr>
              <a:t>deer - deer</a:t>
            </a:r>
          </a:p>
          <a:p>
            <a:pPr algn="ctr"/>
            <a:r>
              <a:rPr lang="en-US">
                <a:solidFill>
                  <a:srgbClr val="FFFF00"/>
                </a:solidFill>
                <a:latin typeface="Comic Sans MS" pitchFamily="66" charset="0"/>
              </a:rPr>
              <a:t>fish - fish</a:t>
            </a:r>
          </a:p>
          <a:p>
            <a:pPr algn="ctr"/>
            <a:r>
              <a:rPr lang="en-US">
                <a:solidFill>
                  <a:srgbClr val="FFFF00"/>
                </a:solidFill>
                <a:latin typeface="Comic Sans MS" pitchFamily="66" charset="0"/>
              </a:rPr>
              <a:t>salmon - salmon</a:t>
            </a:r>
            <a:endParaRPr lang="en-US"/>
          </a:p>
        </p:txBody>
      </p:sp>
      <p:grpSp>
        <p:nvGrpSpPr>
          <p:cNvPr id="15380" name="Group 20"/>
          <p:cNvGrpSpPr>
            <a:grpSpLocks/>
          </p:cNvGrpSpPr>
          <p:nvPr/>
        </p:nvGrpSpPr>
        <p:grpSpPr bwMode="auto">
          <a:xfrm>
            <a:off x="3373438" y="4700588"/>
            <a:ext cx="874712" cy="347662"/>
            <a:chOff x="2064" y="2868"/>
            <a:chExt cx="551" cy="219"/>
          </a:xfrm>
        </p:grpSpPr>
        <p:pic>
          <p:nvPicPr>
            <p:cNvPr id="15378" name="Picture 18" descr="back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64" y="2868"/>
              <a:ext cx="551" cy="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5379" name="Picture 19" descr="pageLink(19)">
              <a:hlinkClick r:id="rId3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64" y="2979"/>
              <a:ext cx="108" cy="1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reeform 2"/>
          <p:cNvSpPr>
            <a:spLocks/>
          </p:cNvSpPr>
          <p:nvPr/>
        </p:nvSpPr>
        <p:spPr bwMode="auto">
          <a:xfrm>
            <a:off x="1433513" y="912813"/>
            <a:ext cx="4792662" cy="3802062"/>
          </a:xfrm>
          <a:custGeom>
            <a:avLst/>
            <a:gdLst>
              <a:gd name="T0" fmla="*/ 0 w 3019"/>
              <a:gd name="T1" fmla="*/ 0 h 2395"/>
              <a:gd name="T2" fmla="*/ 3018 w 3019"/>
              <a:gd name="T3" fmla="*/ 0 h 2395"/>
              <a:gd name="T4" fmla="*/ 3018 w 3019"/>
              <a:gd name="T5" fmla="*/ 2394 h 2395"/>
              <a:gd name="T6" fmla="*/ 0 w 3019"/>
              <a:gd name="T7" fmla="*/ 2394 h 2395"/>
              <a:gd name="T8" fmla="*/ 0 w 3019"/>
              <a:gd name="T9" fmla="*/ 0 h 23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019" h="2395">
                <a:moveTo>
                  <a:pt x="0" y="0"/>
                </a:moveTo>
                <a:lnTo>
                  <a:pt x="3018" y="0"/>
                </a:lnTo>
                <a:lnTo>
                  <a:pt x="3018" y="2394"/>
                </a:lnTo>
                <a:lnTo>
                  <a:pt x="0" y="2394"/>
                </a:lnTo>
                <a:lnTo>
                  <a:pt x="0" y="0"/>
                </a:lnTo>
                <a:close/>
              </a:path>
            </a:pathLst>
          </a:custGeom>
          <a:noFill/>
          <a:ln w="76200" cap="flat">
            <a:solidFill>
              <a:srgbClr val="FF682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55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3008313" y="1030288"/>
            <a:ext cx="1765300" cy="309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2" tIns="45717" rIns="91432" bIns="45717">
            <a:spAutoFit/>
          </a:bodyPr>
          <a:lstStyle/>
          <a:p>
            <a:pPr algn="ctr"/>
            <a:r>
              <a:rPr lang="en-US" sz="4900">
                <a:solidFill>
                  <a:srgbClr val="FFFF00"/>
                </a:solidFill>
                <a:latin typeface="Arial Rounded MT Bold" pitchFamily="34" charset="0"/>
              </a:rPr>
              <a:t>Just add </a:t>
            </a:r>
            <a:r>
              <a:rPr lang="en-US" sz="9900">
                <a:solidFill>
                  <a:srgbClr val="FF6820"/>
                </a:solidFill>
                <a:latin typeface="Arial Rounded MT Bold" pitchFamily="34" charset="0"/>
              </a:rPr>
              <a:t>s</a:t>
            </a:r>
            <a:endParaRPr lang="en-US" sz="9900"/>
          </a:p>
        </p:txBody>
      </p:sp>
      <p:grpSp>
        <p:nvGrpSpPr>
          <p:cNvPr id="16391" name="Group 7"/>
          <p:cNvGrpSpPr>
            <a:grpSpLocks/>
          </p:cNvGrpSpPr>
          <p:nvPr/>
        </p:nvGrpSpPr>
        <p:grpSpPr bwMode="auto">
          <a:xfrm>
            <a:off x="3378200" y="4945063"/>
            <a:ext cx="874713" cy="347662"/>
            <a:chOff x="4044" y="2874"/>
            <a:chExt cx="551" cy="219"/>
          </a:xfrm>
        </p:grpSpPr>
        <p:pic>
          <p:nvPicPr>
            <p:cNvPr id="16389" name="Picture 5" descr="back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44" y="2874"/>
              <a:ext cx="551" cy="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6390" name="Picture 6" descr="pageLink(20)">
              <a:hlinkClick r:id="rId3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44" y="2985"/>
              <a:ext cx="108" cy="1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2"/>
          <p:cNvSpPr>
            <a:spLocks/>
          </p:cNvSpPr>
          <p:nvPr/>
        </p:nvSpPr>
        <p:spPr bwMode="auto">
          <a:xfrm>
            <a:off x="952500" y="1724025"/>
            <a:ext cx="5822950" cy="631825"/>
          </a:xfrm>
          <a:custGeom>
            <a:avLst/>
            <a:gdLst>
              <a:gd name="T0" fmla="*/ 0 w 3668"/>
              <a:gd name="T1" fmla="*/ 0 h 398"/>
              <a:gd name="T2" fmla="*/ 3667 w 3668"/>
              <a:gd name="T3" fmla="*/ 0 h 398"/>
              <a:gd name="T4" fmla="*/ 3667 w 3668"/>
              <a:gd name="T5" fmla="*/ 397 h 398"/>
              <a:gd name="T6" fmla="*/ 0 w 3668"/>
              <a:gd name="T7" fmla="*/ 397 h 398"/>
              <a:gd name="T8" fmla="*/ 0 w 3668"/>
              <a:gd name="T9" fmla="*/ 0 h 3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68" h="398">
                <a:moveTo>
                  <a:pt x="0" y="0"/>
                </a:moveTo>
                <a:lnTo>
                  <a:pt x="3667" y="0"/>
                </a:lnTo>
                <a:lnTo>
                  <a:pt x="3667" y="397"/>
                </a:lnTo>
                <a:lnTo>
                  <a:pt x="0" y="397"/>
                </a:lnTo>
                <a:lnTo>
                  <a:pt x="0" y="0"/>
                </a:lnTo>
                <a:close/>
              </a:path>
            </a:pathLst>
          </a:custGeom>
          <a:solidFill>
            <a:srgbClr val="00008B"/>
          </a:solidFill>
          <a:ln w="76200" cap="flat">
            <a:solidFill>
              <a:srgbClr val="8B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1003300" y="1774825"/>
            <a:ext cx="6032500" cy="50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2" tIns="45717" rIns="91432" bIns="45717">
            <a:spAutoFit/>
          </a:bodyPr>
          <a:lstStyle/>
          <a:p>
            <a:r>
              <a:rPr lang="en-US" sz="2700">
                <a:solidFill>
                  <a:srgbClr val="FFFFE0"/>
                </a:solidFill>
              </a:rPr>
              <a:t>How to make singular nouns plural.</a:t>
            </a:r>
            <a:endParaRPr lang="en-US" sz="2700"/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879475" y="2441575"/>
            <a:ext cx="43561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2" tIns="45717" rIns="91432" bIns="45717">
            <a:spAutoFit/>
          </a:bodyPr>
          <a:lstStyle/>
          <a:p>
            <a:r>
              <a:rPr lang="en-US">
                <a:solidFill>
                  <a:srgbClr val="FFFFE0"/>
                </a:solidFill>
              </a:rPr>
              <a:t>Windows(R) operating system software</a:t>
            </a:r>
          </a:p>
          <a:p>
            <a:endParaRPr lang="en-US">
              <a:solidFill>
                <a:srgbClr val="FFFFE0"/>
              </a:solidFill>
            </a:endParaRPr>
          </a:p>
          <a:p>
            <a:r>
              <a:rPr lang="en-US">
                <a:solidFill>
                  <a:srgbClr val="FFFFE0"/>
                </a:solidFill>
              </a:rPr>
              <a:t>Submitted by M. H. Turney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00" name="Group 4"/>
          <p:cNvGrpSpPr>
            <a:grpSpLocks/>
          </p:cNvGrpSpPr>
          <p:nvPr/>
        </p:nvGrpSpPr>
        <p:grpSpPr bwMode="auto">
          <a:xfrm>
            <a:off x="1933575" y="1085850"/>
            <a:ext cx="3463925" cy="563563"/>
            <a:chOff x="1218" y="684"/>
            <a:chExt cx="2182" cy="355"/>
          </a:xfrm>
        </p:grpSpPr>
        <p:sp>
          <p:nvSpPr>
            <p:cNvPr id="4098" name="Freeform 2"/>
            <p:cNvSpPr>
              <a:spLocks/>
            </p:cNvSpPr>
            <p:nvPr/>
          </p:nvSpPr>
          <p:spPr bwMode="auto">
            <a:xfrm>
              <a:off x="1218" y="684"/>
              <a:ext cx="2059" cy="355"/>
            </a:xfrm>
            <a:custGeom>
              <a:avLst/>
              <a:gdLst>
                <a:gd name="T0" fmla="*/ 0 w 2059"/>
                <a:gd name="T1" fmla="*/ 0 h 355"/>
                <a:gd name="T2" fmla="*/ 2058 w 2059"/>
                <a:gd name="T3" fmla="*/ 0 h 355"/>
                <a:gd name="T4" fmla="*/ 2058 w 2059"/>
                <a:gd name="T5" fmla="*/ 354 h 355"/>
                <a:gd name="T6" fmla="*/ 0 w 2059"/>
                <a:gd name="T7" fmla="*/ 354 h 355"/>
                <a:gd name="T8" fmla="*/ 0 w 2059"/>
                <a:gd name="T9" fmla="*/ 0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59" h="355">
                  <a:moveTo>
                    <a:pt x="0" y="0"/>
                  </a:moveTo>
                  <a:lnTo>
                    <a:pt x="2058" y="0"/>
                  </a:lnTo>
                  <a:lnTo>
                    <a:pt x="2058" y="354"/>
                  </a:lnTo>
                  <a:lnTo>
                    <a:pt x="0" y="3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8B"/>
            </a:solidFill>
            <a:ln w="76200" cap="flat">
              <a:solidFill>
                <a:srgbClr val="FFFF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9" name="Text Box 3"/>
            <p:cNvSpPr txBox="1">
              <a:spLocks noChangeArrowheads="1"/>
            </p:cNvSpPr>
            <p:nvPr/>
          </p:nvSpPr>
          <p:spPr bwMode="auto">
            <a:xfrm>
              <a:off x="1304" y="692"/>
              <a:ext cx="2096" cy="3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2" tIns="45717" rIns="91432" bIns="45717">
              <a:spAutoFit/>
            </a:bodyPr>
            <a:lstStyle/>
            <a:p>
              <a:r>
                <a:rPr lang="en-US" sz="2600">
                  <a:solidFill>
                    <a:srgbClr val="FFFF00"/>
                  </a:solidFill>
                  <a:latin typeface="Arial Rounded MT Bold" pitchFamily="34" charset="0"/>
                </a:rPr>
                <a:t>Start with a noun</a:t>
              </a:r>
              <a:endParaRPr lang="en-US" sz="2600"/>
            </a:p>
          </p:txBody>
        </p:sp>
      </p:grp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1050925" y="288925"/>
            <a:ext cx="5803900" cy="50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2" tIns="45717" rIns="91432" bIns="45717">
            <a:spAutoFit/>
          </a:bodyPr>
          <a:lstStyle/>
          <a:p>
            <a:r>
              <a:rPr lang="en-US" sz="2700">
                <a:solidFill>
                  <a:srgbClr val="FFFF00"/>
                </a:solidFill>
                <a:latin typeface="Arial Rounded MT Bold" pitchFamily="34" charset="0"/>
              </a:rPr>
              <a:t>Plurals - making more than one.</a:t>
            </a:r>
            <a:endParaRPr lang="en-US" sz="2700"/>
          </a:p>
        </p:txBody>
      </p:sp>
      <p:grpSp>
        <p:nvGrpSpPr>
          <p:cNvPr id="4106" name="Group 10"/>
          <p:cNvGrpSpPr>
            <a:grpSpLocks/>
          </p:cNvGrpSpPr>
          <p:nvPr/>
        </p:nvGrpSpPr>
        <p:grpSpPr bwMode="auto">
          <a:xfrm>
            <a:off x="323850" y="2486025"/>
            <a:ext cx="1263650" cy="1116013"/>
            <a:chOff x="204" y="1566"/>
            <a:chExt cx="796" cy="703"/>
          </a:xfrm>
        </p:grpSpPr>
        <p:grpSp>
          <p:nvGrpSpPr>
            <p:cNvPr id="4104" name="Group 8"/>
            <p:cNvGrpSpPr>
              <a:grpSpLocks/>
            </p:cNvGrpSpPr>
            <p:nvPr/>
          </p:nvGrpSpPr>
          <p:grpSpPr bwMode="auto">
            <a:xfrm>
              <a:off x="204" y="1566"/>
              <a:ext cx="796" cy="703"/>
              <a:chOff x="204" y="1566"/>
              <a:chExt cx="796" cy="703"/>
            </a:xfrm>
          </p:grpSpPr>
          <p:sp>
            <p:nvSpPr>
              <p:cNvPr id="4102" name="Freeform 6"/>
              <p:cNvSpPr>
                <a:spLocks/>
              </p:cNvSpPr>
              <p:nvPr/>
            </p:nvSpPr>
            <p:spPr bwMode="auto">
              <a:xfrm>
                <a:off x="204" y="1566"/>
                <a:ext cx="775" cy="703"/>
              </a:xfrm>
              <a:custGeom>
                <a:avLst/>
                <a:gdLst>
                  <a:gd name="T0" fmla="*/ 0 w 775"/>
                  <a:gd name="T1" fmla="*/ 0 h 703"/>
                  <a:gd name="T2" fmla="*/ 774 w 775"/>
                  <a:gd name="T3" fmla="*/ 0 h 703"/>
                  <a:gd name="T4" fmla="*/ 774 w 775"/>
                  <a:gd name="T5" fmla="*/ 702 h 703"/>
                  <a:gd name="T6" fmla="*/ 0 w 775"/>
                  <a:gd name="T7" fmla="*/ 702 h 703"/>
                  <a:gd name="T8" fmla="*/ 0 w 775"/>
                  <a:gd name="T9" fmla="*/ 0 h 7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75" h="703">
                    <a:moveTo>
                      <a:pt x="0" y="0"/>
                    </a:moveTo>
                    <a:lnTo>
                      <a:pt x="774" y="0"/>
                    </a:lnTo>
                    <a:lnTo>
                      <a:pt x="774" y="702"/>
                    </a:lnTo>
                    <a:lnTo>
                      <a:pt x="0" y="70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8B"/>
              </a:solidFill>
              <a:ln w="76200" cap="flat">
                <a:solidFill>
                  <a:srgbClr val="FFFF00"/>
                </a:solidFill>
                <a:prstDash val="solid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3" name="Text Box 7"/>
              <p:cNvSpPr txBox="1">
                <a:spLocks noChangeArrowheads="1"/>
              </p:cNvSpPr>
              <p:nvPr/>
            </p:nvSpPr>
            <p:spPr bwMode="auto">
              <a:xfrm>
                <a:off x="224" y="1604"/>
                <a:ext cx="776" cy="54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1432" tIns="45717" rIns="91432" bIns="45717">
                <a:spAutoFit/>
              </a:bodyPr>
              <a:lstStyle/>
              <a:p>
                <a:pPr algn="ctr"/>
                <a:r>
                  <a:rPr lang="en-US" sz="1700">
                    <a:solidFill>
                      <a:srgbClr val="FFFF00"/>
                    </a:solidFill>
                    <a:latin typeface="Arial Rounded MT Bold" pitchFamily="34" charset="0"/>
                  </a:rPr>
                  <a:t>Does it end with y?</a:t>
                </a:r>
                <a:endParaRPr lang="en-US" sz="1700"/>
              </a:p>
            </p:txBody>
          </p:sp>
        </p:grpSp>
        <p:pic>
          <p:nvPicPr>
            <p:cNvPr id="4105" name="Picture 9" descr="pageLink">
              <a:hlinkClick r:id="rId2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" y="2160"/>
              <a:ext cx="108" cy="1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4111" name="Group 15"/>
          <p:cNvGrpSpPr>
            <a:grpSpLocks/>
          </p:cNvGrpSpPr>
          <p:nvPr/>
        </p:nvGrpSpPr>
        <p:grpSpPr bwMode="auto">
          <a:xfrm>
            <a:off x="1752600" y="2432050"/>
            <a:ext cx="1282700" cy="1171575"/>
            <a:chOff x="1104" y="1532"/>
            <a:chExt cx="808" cy="738"/>
          </a:xfrm>
        </p:grpSpPr>
        <p:grpSp>
          <p:nvGrpSpPr>
            <p:cNvPr id="4109" name="Group 13"/>
            <p:cNvGrpSpPr>
              <a:grpSpLocks/>
            </p:cNvGrpSpPr>
            <p:nvPr/>
          </p:nvGrpSpPr>
          <p:grpSpPr bwMode="auto">
            <a:xfrm>
              <a:off x="1104" y="1532"/>
              <a:ext cx="808" cy="737"/>
              <a:chOff x="1104" y="1532"/>
              <a:chExt cx="808" cy="737"/>
            </a:xfrm>
          </p:grpSpPr>
          <p:sp>
            <p:nvSpPr>
              <p:cNvPr id="4107" name="Freeform 11"/>
              <p:cNvSpPr>
                <a:spLocks/>
              </p:cNvSpPr>
              <p:nvPr/>
            </p:nvSpPr>
            <p:spPr bwMode="auto">
              <a:xfrm>
                <a:off x="1104" y="1566"/>
                <a:ext cx="775" cy="703"/>
              </a:xfrm>
              <a:custGeom>
                <a:avLst/>
                <a:gdLst>
                  <a:gd name="T0" fmla="*/ 0 w 775"/>
                  <a:gd name="T1" fmla="*/ 0 h 703"/>
                  <a:gd name="T2" fmla="*/ 774 w 775"/>
                  <a:gd name="T3" fmla="*/ 0 h 703"/>
                  <a:gd name="T4" fmla="*/ 774 w 775"/>
                  <a:gd name="T5" fmla="*/ 702 h 703"/>
                  <a:gd name="T6" fmla="*/ 0 w 775"/>
                  <a:gd name="T7" fmla="*/ 702 h 703"/>
                  <a:gd name="T8" fmla="*/ 0 w 775"/>
                  <a:gd name="T9" fmla="*/ 0 h 7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75" h="703">
                    <a:moveTo>
                      <a:pt x="0" y="0"/>
                    </a:moveTo>
                    <a:lnTo>
                      <a:pt x="774" y="0"/>
                    </a:lnTo>
                    <a:lnTo>
                      <a:pt x="774" y="702"/>
                    </a:lnTo>
                    <a:lnTo>
                      <a:pt x="0" y="70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8B"/>
              </a:solidFill>
              <a:ln w="76200" cap="flat">
                <a:solidFill>
                  <a:srgbClr val="FFFF00"/>
                </a:solidFill>
                <a:prstDash val="solid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8" name="Text Box 12"/>
              <p:cNvSpPr txBox="1">
                <a:spLocks noChangeArrowheads="1"/>
              </p:cNvSpPr>
              <p:nvPr/>
            </p:nvSpPr>
            <p:spPr bwMode="auto">
              <a:xfrm>
                <a:off x="1136" y="1532"/>
                <a:ext cx="776" cy="7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1432" tIns="45717" rIns="91432" bIns="45717">
                <a:spAutoFit/>
              </a:bodyPr>
              <a:lstStyle/>
              <a:p>
                <a:pPr algn="ctr"/>
                <a:r>
                  <a:rPr lang="en-US" sz="1700">
                    <a:solidFill>
                      <a:srgbClr val="FFFF00"/>
                    </a:solidFill>
                    <a:latin typeface="Arial Rounded MT Bold" pitchFamily="34" charset="0"/>
                  </a:rPr>
                  <a:t>Does it end with ss, x, z,sh or ch?</a:t>
                </a:r>
                <a:endParaRPr lang="en-US" sz="1700"/>
              </a:p>
            </p:txBody>
          </p:sp>
        </p:grpSp>
        <p:pic>
          <p:nvPicPr>
            <p:cNvPr id="4110" name="Picture 14" descr="pageLink(1)">
              <a:hlinkClick r:id="rId4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4" y="2162"/>
              <a:ext cx="108" cy="1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4116" name="Group 20"/>
          <p:cNvGrpSpPr>
            <a:grpSpLocks/>
          </p:cNvGrpSpPr>
          <p:nvPr/>
        </p:nvGrpSpPr>
        <p:grpSpPr bwMode="auto">
          <a:xfrm>
            <a:off x="3181350" y="2486025"/>
            <a:ext cx="1244600" cy="1116013"/>
            <a:chOff x="2004" y="1566"/>
            <a:chExt cx="784" cy="703"/>
          </a:xfrm>
        </p:grpSpPr>
        <p:grpSp>
          <p:nvGrpSpPr>
            <p:cNvPr id="4114" name="Group 18"/>
            <p:cNvGrpSpPr>
              <a:grpSpLocks/>
            </p:cNvGrpSpPr>
            <p:nvPr/>
          </p:nvGrpSpPr>
          <p:grpSpPr bwMode="auto">
            <a:xfrm>
              <a:off x="2004" y="1566"/>
              <a:ext cx="784" cy="703"/>
              <a:chOff x="2004" y="1566"/>
              <a:chExt cx="784" cy="703"/>
            </a:xfrm>
          </p:grpSpPr>
          <p:sp>
            <p:nvSpPr>
              <p:cNvPr id="4112" name="Freeform 16"/>
              <p:cNvSpPr>
                <a:spLocks/>
              </p:cNvSpPr>
              <p:nvPr/>
            </p:nvSpPr>
            <p:spPr bwMode="auto">
              <a:xfrm>
                <a:off x="2004" y="1566"/>
                <a:ext cx="775" cy="703"/>
              </a:xfrm>
              <a:custGeom>
                <a:avLst/>
                <a:gdLst>
                  <a:gd name="T0" fmla="*/ 0 w 775"/>
                  <a:gd name="T1" fmla="*/ 0 h 703"/>
                  <a:gd name="T2" fmla="*/ 774 w 775"/>
                  <a:gd name="T3" fmla="*/ 0 h 703"/>
                  <a:gd name="T4" fmla="*/ 774 w 775"/>
                  <a:gd name="T5" fmla="*/ 702 h 703"/>
                  <a:gd name="T6" fmla="*/ 0 w 775"/>
                  <a:gd name="T7" fmla="*/ 702 h 703"/>
                  <a:gd name="T8" fmla="*/ 0 w 775"/>
                  <a:gd name="T9" fmla="*/ 0 h 7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75" h="703">
                    <a:moveTo>
                      <a:pt x="0" y="0"/>
                    </a:moveTo>
                    <a:lnTo>
                      <a:pt x="774" y="0"/>
                    </a:lnTo>
                    <a:lnTo>
                      <a:pt x="774" y="702"/>
                    </a:lnTo>
                    <a:lnTo>
                      <a:pt x="0" y="70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8B"/>
              </a:solidFill>
              <a:ln w="76200" cap="flat">
                <a:solidFill>
                  <a:srgbClr val="FFFF00"/>
                </a:solidFill>
                <a:prstDash val="solid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3" name="Text Box 17"/>
              <p:cNvSpPr txBox="1">
                <a:spLocks noChangeArrowheads="1"/>
              </p:cNvSpPr>
              <p:nvPr/>
            </p:nvSpPr>
            <p:spPr bwMode="auto">
              <a:xfrm>
                <a:off x="2036" y="1604"/>
                <a:ext cx="752" cy="54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1432" tIns="45717" rIns="91432" bIns="45717">
                <a:spAutoFit/>
              </a:bodyPr>
              <a:lstStyle/>
              <a:p>
                <a:pPr algn="ctr"/>
                <a:r>
                  <a:rPr lang="en-US" sz="1700">
                    <a:solidFill>
                      <a:srgbClr val="FFFF00"/>
                    </a:solidFill>
                    <a:latin typeface="Arial Rounded MT Bold" pitchFamily="34" charset="0"/>
                  </a:rPr>
                  <a:t>Does it end with f or fe?</a:t>
                </a:r>
                <a:endParaRPr lang="en-US" sz="1700"/>
              </a:p>
            </p:txBody>
          </p:sp>
        </p:grpSp>
        <p:pic>
          <p:nvPicPr>
            <p:cNvPr id="4115" name="Picture 19" descr="pageLink(2)">
              <a:hlinkClick r:id="rId5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04" y="2160"/>
              <a:ext cx="108" cy="1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4121" name="Group 25"/>
          <p:cNvGrpSpPr>
            <a:grpSpLocks/>
          </p:cNvGrpSpPr>
          <p:nvPr/>
        </p:nvGrpSpPr>
        <p:grpSpPr bwMode="auto">
          <a:xfrm>
            <a:off x="4629150" y="2486025"/>
            <a:ext cx="1254125" cy="1116013"/>
            <a:chOff x="2916" y="1566"/>
            <a:chExt cx="790" cy="703"/>
          </a:xfrm>
        </p:grpSpPr>
        <p:grpSp>
          <p:nvGrpSpPr>
            <p:cNvPr id="4119" name="Group 23"/>
            <p:cNvGrpSpPr>
              <a:grpSpLocks/>
            </p:cNvGrpSpPr>
            <p:nvPr/>
          </p:nvGrpSpPr>
          <p:grpSpPr bwMode="auto">
            <a:xfrm>
              <a:off x="2916" y="1566"/>
              <a:ext cx="790" cy="703"/>
              <a:chOff x="2916" y="1566"/>
              <a:chExt cx="790" cy="703"/>
            </a:xfrm>
          </p:grpSpPr>
          <p:sp>
            <p:nvSpPr>
              <p:cNvPr id="4117" name="Freeform 21"/>
              <p:cNvSpPr>
                <a:spLocks/>
              </p:cNvSpPr>
              <p:nvPr/>
            </p:nvSpPr>
            <p:spPr bwMode="auto">
              <a:xfrm>
                <a:off x="2916" y="1566"/>
                <a:ext cx="775" cy="703"/>
              </a:xfrm>
              <a:custGeom>
                <a:avLst/>
                <a:gdLst>
                  <a:gd name="T0" fmla="*/ 0 w 775"/>
                  <a:gd name="T1" fmla="*/ 0 h 703"/>
                  <a:gd name="T2" fmla="*/ 774 w 775"/>
                  <a:gd name="T3" fmla="*/ 0 h 703"/>
                  <a:gd name="T4" fmla="*/ 774 w 775"/>
                  <a:gd name="T5" fmla="*/ 702 h 703"/>
                  <a:gd name="T6" fmla="*/ 0 w 775"/>
                  <a:gd name="T7" fmla="*/ 702 h 703"/>
                  <a:gd name="T8" fmla="*/ 0 w 775"/>
                  <a:gd name="T9" fmla="*/ 0 h 7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75" h="703">
                    <a:moveTo>
                      <a:pt x="0" y="0"/>
                    </a:moveTo>
                    <a:lnTo>
                      <a:pt x="774" y="0"/>
                    </a:lnTo>
                    <a:lnTo>
                      <a:pt x="774" y="702"/>
                    </a:lnTo>
                    <a:lnTo>
                      <a:pt x="0" y="70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8B"/>
              </a:solidFill>
              <a:ln w="76200" cap="flat">
                <a:solidFill>
                  <a:srgbClr val="FFFF00"/>
                </a:solidFill>
                <a:prstDash val="solid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8" name="Text Box 22"/>
              <p:cNvSpPr txBox="1">
                <a:spLocks noChangeArrowheads="1"/>
              </p:cNvSpPr>
              <p:nvPr/>
            </p:nvSpPr>
            <p:spPr bwMode="auto">
              <a:xfrm>
                <a:off x="2930" y="1616"/>
                <a:ext cx="776" cy="54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1432" tIns="45717" rIns="91432" bIns="45717">
                <a:spAutoFit/>
              </a:bodyPr>
              <a:lstStyle/>
              <a:p>
                <a:pPr algn="ctr"/>
                <a:r>
                  <a:rPr lang="en-US" sz="1700">
                    <a:solidFill>
                      <a:srgbClr val="FFFF00"/>
                    </a:solidFill>
                    <a:latin typeface="Arial Rounded MT Bold" pitchFamily="34" charset="0"/>
                  </a:rPr>
                  <a:t>Does it end with o?</a:t>
                </a:r>
                <a:endParaRPr lang="en-US" sz="1700"/>
              </a:p>
            </p:txBody>
          </p:sp>
        </p:grpSp>
        <p:pic>
          <p:nvPicPr>
            <p:cNvPr id="4120" name="Picture 24" descr="pageLink(3)">
              <a:hlinkClick r:id="rId6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16" y="2160"/>
              <a:ext cx="108" cy="1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4124" name="Group 28"/>
          <p:cNvGrpSpPr>
            <a:grpSpLocks/>
          </p:cNvGrpSpPr>
          <p:nvPr/>
        </p:nvGrpSpPr>
        <p:grpSpPr bwMode="auto">
          <a:xfrm>
            <a:off x="6067425" y="2486025"/>
            <a:ext cx="1263650" cy="1116013"/>
            <a:chOff x="3822" y="1566"/>
            <a:chExt cx="796" cy="703"/>
          </a:xfrm>
        </p:grpSpPr>
        <p:sp>
          <p:nvSpPr>
            <p:cNvPr id="4122" name="Freeform 26"/>
            <p:cNvSpPr>
              <a:spLocks/>
            </p:cNvSpPr>
            <p:nvPr/>
          </p:nvSpPr>
          <p:spPr bwMode="auto">
            <a:xfrm>
              <a:off x="3822" y="1566"/>
              <a:ext cx="775" cy="703"/>
            </a:xfrm>
            <a:custGeom>
              <a:avLst/>
              <a:gdLst>
                <a:gd name="T0" fmla="*/ 0 w 775"/>
                <a:gd name="T1" fmla="*/ 0 h 703"/>
                <a:gd name="T2" fmla="*/ 774 w 775"/>
                <a:gd name="T3" fmla="*/ 0 h 703"/>
                <a:gd name="T4" fmla="*/ 774 w 775"/>
                <a:gd name="T5" fmla="*/ 702 h 703"/>
                <a:gd name="T6" fmla="*/ 0 w 775"/>
                <a:gd name="T7" fmla="*/ 702 h 703"/>
                <a:gd name="T8" fmla="*/ 0 w 775"/>
                <a:gd name="T9" fmla="*/ 0 h 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75" h="703">
                  <a:moveTo>
                    <a:pt x="0" y="0"/>
                  </a:moveTo>
                  <a:lnTo>
                    <a:pt x="774" y="0"/>
                  </a:lnTo>
                  <a:lnTo>
                    <a:pt x="774" y="702"/>
                  </a:lnTo>
                  <a:lnTo>
                    <a:pt x="0" y="70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8B"/>
            </a:solidFill>
            <a:ln w="76200" cap="flat">
              <a:solidFill>
                <a:srgbClr val="FFFF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23" name="Text Box 27"/>
            <p:cNvSpPr txBox="1">
              <a:spLocks noChangeArrowheads="1"/>
            </p:cNvSpPr>
            <p:nvPr/>
          </p:nvSpPr>
          <p:spPr bwMode="auto">
            <a:xfrm>
              <a:off x="3842" y="1592"/>
              <a:ext cx="776" cy="54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2" tIns="45717" rIns="91432" bIns="45717">
              <a:spAutoFit/>
            </a:bodyPr>
            <a:lstStyle/>
            <a:p>
              <a:pPr algn="ctr"/>
              <a:r>
                <a:rPr lang="en-US" sz="1700">
                  <a:solidFill>
                    <a:srgbClr val="FFFF00"/>
                  </a:solidFill>
                  <a:latin typeface="Arial Rounded MT Bold" pitchFamily="34" charset="0"/>
                </a:rPr>
                <a:t>Is it a special plural?</a:t>
              </a:r>
              <a:endParaRPr lang="en-US" sz="1700"/>
            </a:p>
          </p:txBody>
        </p:sp>
      </p:grpSp>
      <p:grpSp>
        <p:nvGrpSpPr>
          <p:cNvPr id="4131" name="Group 35"/>
          <p:cNvGrpSpPr>
            <a:grpSpLocks/>
          </p:cNvGrpSpPr>
          <p:nvPr/>
        </p:nvGrpSpPr>
        <p:grpSpPr bwMode="auto">
          <a:xfrm>
            <a:off x="923925" y="1647825"/>
            <a:ext cx="5715000" cy="838200"/>
            <a:chOff x="582" y="1038"/>
            <a:chExt cx="3600" cy="528"/>
          </a:xfrm>
        </p:grpSpPr>
        <p:sp>
          <p:nvSpPr>
            <p:cNvPr id="4125" name="Line 29"/>
            <p:cNvSpPr>
              <a:spLocks noChangeShapeType="1"/>
            </p:cNvSpPr>
            <p:nvPr/>
          </p:nvSpPr>
          <p:spPr bwMode="auto">
            <a:xfrm>
              <a:off x="588" y="1278"/>
              <a:ext cx="3588" cy="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med" len="sm"/>
              <a:tailEnd type="non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26" name="Line 30"/>
            <p:cNvSpPr>
              <a:spLocks noChangeShapeType="1"/>
            </p:cNvSpPr>
            <p:nvPr/>
          </p:nvSpPr>
          <p:spPr bwMode="auto">
            <a:xfrm flipV="1">
              <a:off x="2364" y="1038"/>
              <a:ext cx="0" cy="522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med" len="sm"/>
              <a:tailEnd type="non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27" name="Line 31"/>
            <p:cNvSpPr>
              <a:spLocks noChangeShapeType="1"/>
            </p:cNvSpPr>
            <p:nvPr/>
          </p:nvSpPr>
          <p:spPr bwMode="auto">
            <a:xfrm flipV="1">
              <a:off x="1452" y="1278"/>
              <a:ext cx="0" cy="282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med" len="sm"/>
              <a:tailEnd type="non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28" name="Line 32"/>
            <p:cNvSpPr>
              <a:spLocks noChangeShapeType="1"/>
            </p:cNvSpPr>
            <p:nvPr/>
          </p:nvSpPr>
          <p:spPr bwMode="auto">
            <a:xfrm flipV="1">
              <a:off x="582" y="1278"/>
              <a:ext cx="0" cy="282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med" len="sm"/>
              <a:tailEnd type="non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29" name="Line 33"/>
            <p:cNvSpPr>
              <a:spLocks noChangeShapeType="1"/>
            </p:cNvSpPr>
            <p:nvPr/>
          </p:nvSpPr>
          <p:spPr bwMode="auto">
            <a:xfrm flipV="1">
              <a:off x="3300" y="1284"/>
              <a:ext cx="0" cy="282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med" len="sm"/>
              <a:tailEnd type="non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30" name="Line 34"/>
            <p:cNvSpPr>
              <a:spLocks noChangeShapeType="1"/>
            </p:cNvSpPr>
            <p:nvPr/>
          </p:nvSpPr>
          <p:spPr bwMode="auto">
            <a:xfrm flipV="1">
              <a:off x="4182" y="1284"/>
              <a:ext cx="0" cy="276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med" len="sm"/>
              <a:tailEnd type="non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136" name="Group 40"/>
          <p:cNvGrpSpPr>
            <a:grpSpLocks/>
          </p:cNvGrpSpPr>
          <p:nvPr/>
        </p:nvGrpSpPr>
        <p:grpSpPr bwMode="auto">
          <a:xfrm>
            <a:off x="5610225" y="4210050"/>
            <a:ext cx="711200" cy="401638"/>
            <a:chOff x="3534" y="2652"/>
            <a:chExt cx="448" cy="253"/>
          </a:xfrm>
        </p:grpSpPr>
        <p:grpSp>
          <p:nvGrpSpPr>
            <p:cNvPr id="4134" name="Group 38"/>
            <p:cNvGrpSpPr>
              <a:grpSpLocks/>
            </p:cNvGrpSpPr>
            <p:nvPr/>
          </p:nvGrpSpPr>
          <p:grpSpPr bwMode="auto">
            <a:xfrm>
              <a:off x="3534" y="2652"/>
              <a:ext cx="448" cy="253"/>
              <a:chOff x="3534" y="2652"/>
              <a:chExt cx="448" cy="253"/>
            </a:xfrm>
          </p:grpSpPr>
          <p:sp>
            <p:nvSpPr>
              <p:cNvPr id="4132" name="Freeform 36"/>
              <p:cNvSpPr>
                <a:spLocks/>
              </p:cNvSpPr>
              <p:nvPr/>
            </p:nvSpPr>
            <p:spPr bwMode="auto">
              <a:xfrm>
                <a:off x="3534" y="2652"/>
                <a:ext cx="380" cy="253"/>
              </a:xfrm>
              <a:custGeom>
                <a:avLst/>
                <a:gdLst>
                  <a:gd name="T0" fmla="*/ 0 w 380"/>
                  <a:gd name="T1" fmla="*/ 0 h 253"/>
                  <a:gd name="T2" fmla="*/ 379 w 380"/>
                  <a:gd name="T3" fmla="*/ 0 h 253"/>
                  <a:gd name="T4" fmla="*/ 379 w 380"/>
                  <a:gd name="T5" fmla="*/ 252 h 253"/>
                  <a:gd name="T6" fmla="*/ 0 w 380"/>
                  <a:gd name="T7" fmla="*/ 252 h 253"/>
                  <a:gd name="T8" fmla="*/ 0 w 380"/>
                  <a:gd name="T9" fmla="*/ 0 h 2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80" h="253">
                    <a:moveTo>
                      <a:pt x="0" y="0"/>
                    </a:moveTo>
                    <a:lnTo>
                      <a:pt x="379" y="0"/>
                    </a:lnTo>
                    <a:lnTo>
                      <a:pt x="379" y="252"/>
                    </a:lnTo>
                    <a:lnTo>
                      <a:pt x="0" y="25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8B"/>
              </a:solidFill>
              <a:ln w="76200" cap="flat">
                <a:solidFill>
                  <a:srgbClr val="FFFF00"/>
                </a:solidFill>
                <a:prstDash val="solid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33" name="Text Box 37"/>
              <p:cNvSpPr txBox="1">
                <a:spLocks noChangeArrowheads="1"/>
              </p:cNvSpPr>
              <p:nvPr/>
            </p:nvSpPr>
            <p:spPr bwMode="auto">
              <a:xfrm>
                <a:off x="3566" y="2660"/>
                <a:ext cx="416" cy="20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1432" tIns="45717" rIns="91432" bIns="45717">
                <a:spAutoFit/>
              </a:bodyPr>
              <a:lstStyle/>
              <a:p>
                <a:r>
                  <a:rPr lang="en-US" sz="1500">
                    <a:solidFill>
                      <a:srgbClr val="FFFF00"/>
                    </a:solidFill>
                    <a:latin typeface="Arial Rounded MT Bold" pitchFamily="34" charset="0"/>
                  </a:rPr>
                  <a:t>Yes</a:t>
                </a:r>
                <a:endParaRPr lang="en-US" sz="1500"/>
              </a:p>
            </p:txBody>
          </p:sp>
        </p:grpSp>
        <p:pic>
          <p:nvPicPr>
            <p:cNvPr id="4135" name="Picture 39" descr="pageLink(4)">
              <a:hlinkClick r:id="rId7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4" y="2796"/>
              <a:ext cx="108" cy="1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4141" name="Group 45"/>
          <p:cNvGrpSpPr>
            <a:grpSpLocks/>
          </p:cNvGrpSpPr>
          <p:nvPr/>
        </p:nvGrpSpPr>
        <p:grpSpPr bwMode="auto">
          <a:xfrm>
            <a:off x="6734175" y="4200525"/>
            <a:ext cx="692150" cy="407988"/>
            <a:chOff x="4242" y="2646"/>
            <a:chExt cx="436" cy="257"/>
          </a:xfrm>
        </p:grpSpPr>
        <p:grpSp>
          <p:nvGrpSpPr>
            <p:cNvPr id="4139" name="Group 43"/>
            <p:cNvGrpSpPr>
              <a:grpSpLocks/>
            </p:cNvGrpSpPr>
            <p:nvPr/>
          </p:nvGrpSpPr>
          <p:grpSpPr bwMode="auto">
            <a:xfrm>
              <a:off x="4242" y="2646"/>
              <a:ext cx="436" cy="257"/>
              <a:chOff x="4242" y="2646"/>
              <a:chExt cx="436" cy="257"/>
            </a:xfrm>
          </p:grpSpPr>
          <p:sp>
            <p:nvSpPr>
              <p:cNvPr id="4137" name="Freeform 41"/>
              <p:cNvSpPr>
                <a:spLocks/>
              </p:cNvSpPr>
              <p:nvPr/>
            </p:nvSpPr>
            <p:spPr bwMode="auto">
              <a:xfrm>
                <a:off x="4242" y="2646"/>
                <a:ext cx="383" cy="257"/>
              </a:xfrm>
              <a:custGeom>
                <a:avLst/>
                <a:gdLst>
                  <a:gd name="T0" fmla="*/ 0 w 383"/>
                  <a:gd name="T1" fmla="*/ 0 h 257"/>
                  <a:gd name="T2" fmla="*/ 382 w 383"/>
                  <a:gd name="T3" fmla="*/ 0 h 257"/>
                  <a:gd name="T4" fmla="*/ 382 w 383"/>
                  <a:gd name="T5" fmla="*/ 256 h 257"/>
                  <a:gd name="T6" fmla="*/ 0 w 383"/>
                  <a:gd name="T7" fmla="*/ 256 h 257"/>
                  <a:gd name="T8" fmla="*/ 0 w 383"/>
                  <a:gd name="T9" fmla="*/ 0 h 2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83" h="257">
                    <a:moveTo>
                      <a:pt x="0" y="0"/>
                    </a:moveTo>
                    <a:lnTo>
                      <a:pt x="382" y="0"/>
                    </a:lnTo>
                    <a:lnTo>
                      <a:pt x="382" y="256"/>
                    </a:lnTo>
                    <a:lnTo>
                      <a:pt x="0" y="25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8B"/>
              </a:solidFill>
              <a:ln w="76200" cap="flat">
                <a:solidFill>
                  <a:srgbClr val="FFFF00"/>
                </a:solidFill>
                <a:prstDash val="solid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38" name="Text Box 42"/>
              <p:cNvSpPr txBox="1">
                <a:spLocks noChangeArrowheads="1"/>
              </p:cNvSpPr>
              <p:nvPr/>
            </p:nvSpPr>
            <p:spPr bwMode="auto">
              <a:xfrm>
                <a:off x="4310" y="2666"/>
                <a:ext cx="368" cy="20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1432" tIns="45717" rIns="91432" bIns="45717">
                <a:spAutoFit/>
              </a:bodyPr>
              <a:lstStyle/>
              <a:p>
                <a:r>
                  <a:rPr lang="en-US" sz="1500">
                    <a:solidFill>
                      <a:srgbClr val="FFFF00"/>
                    </a:solidFill>
                    <a:latin typeface="Arial Rounded MT Bold" pitchFamily="34" charset="0"/>
                  </a:rPr>
                  <a:t>No</a:t>
                </a:r>
                <a:endParaRPr lang="en-US" sz="1500"/>
              </a:p>
            </p:txBody>
          </p:sp>
        </p:grpSp>
        <p:pic>
          <p:nvPicPr>
            <p:cNvPr id="4140" name="Picture 44" descr="pageLink(5)">
              <a:hlinkClick r:id="rId8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42" y="2794"/>
              <a:ext cx="108" cy="1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4142" name="Line 46"/>
          <p:cNvSpPr>
            <a:spLocks noChangeShapeType="1"/>
          </p:cNvSpPr>
          <p:nvPr/>
        </p:nvSpPr>
        <p:spPr bwMode="auto">
          <a:xfrm>
            <a:off x="5848350" y="3933825"/>
            <a:ext cx="1162050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 type="none" w="med" len="sm"/>
            <a:tailEnd type="none" w="med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3" name="Line 47"/>
          <p:cNvSpPr>
            <a:spLocks noChangeShapeType="1"/>
          </p:cNvSpPr>
          <p:nvPr/>
        </p:nvSpPr>
        <p:spPr bwMode="auto">
          <a:xfrm>
            <a:off x="7010400" y="3943350"/>
            <a:ext cx="0" cy="2667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 type="none" w="med" len="sm"/>
            <a:tailEnd type="none" w="med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4" name="Line 48"/>
          <p:cNvSpPr>
            <a:spLocks noChangeShapeType="1"/>
          </p:cNvSpPr>
          <p:nvPr/>
        </p:nvSpPr>
        <p:spPr bwMode="auto">
          <a:xfrm>
            <a:off x="5838825" y="3933825"/>
            <a:ext cx="0" cy="276225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 type="none" w="med" len="sm"/>
            <a:tailEnd type="none" w="med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5" name="Line 49"/>
          <p:cNvSpPr>
            <a:spLocks noChangeShapeType="1"/>
          </p:cNvSpPr>
          <p:nvPr/>
        </p:nvSpPr>
        <p:spPr bwMode="auto">
          <a:xfrm flipV="1">
            <a:off x="6696075" y="3609975"/>
            <a:ext cx="0" cy="32385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 type="none" w="med" len="sm"/>
            <a:tailEnd type="none" w="med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6" name="Group 6"/>
          <p:cNvGrpSpPr>
            <a:grpSpLocks/>
          </p:cNvGrpSpPr>
          <p:nvPr/>
        </p:nvGrpSpPr>
        <p:grpSpPr bwMode="auto">
          <a:xfrm>
            <a:off x="1333500" y="3305175"/>
            <a:ext cx="1216025" cy="782638"/>
            <a:chOff x="840" y="2082"/>
            <a:chExt cx="766" cy="493"/>
          </a:xfrm>
        </p:grpSpPr>
        <p:grpSp>
          <p:nvGrpSpPr>
            <p:cNvPr id="5124" name="Group 4"/>
            <p:cNvGrpSpPr>
              <a:grpSpLocks/>
            </p:cNvGrpSpPr>
            <p:nvPr/>
          </p:nvGrpSpPr>
          <p:grpSpPr bwMode="auto">
            <a:xfrm>
              <a:off x="840" y="2082"/>
              <a:ext cx="766" cy="493"/>
              <a:chOff x="840" y="2082"/>
              <a:chExt cx="766" cy="493"/>
            </a:xfrm>
          </p:grpSpPr>
          <p:sp>
            <p:nvSpPr>
              <p:cNvPr id="5122" name="Freeform 2"/>
              <p:cNvSpPr>
                <a:spLocks/>
              </p:cNvSpPr>
              <p:nvPr/>
            </p:nvSpPr>
            <p:spPr bwMode="auto">
              <a:xfrm>
                <a:off x="840" y="2082"/>
                <a:ext cx="673" cy="493"/>
              </a:xfrm>
              <a:custGeom>
                <a:avLst/>
                <a:gdLst>
                  <a:gd name="T0" fmla="*/ 0 w 673"/>
                  <a:gd name="T1" fmla="*/ 0 h 493"/>
                  <a:gd name="T2" fmla="*/ 672 w 673"/>
                  <a:gd name="T3" fmla="*/ 0 h 493"/>
                  <a:gd name="T4" fmla="*/ 672 w 673"/>
                  <a:gd name="T5" fmla="*/ 492 h 493"/>
                  <a:gd name="T6" fmla="*/ 0 w 673"/>
                  <a:gd name="T7" fmla="*/ 492 h 493"/>
                  <a:gd name="T8" fmla="*/ 0 w 673"/>
                  <a:gd name="T9" fmla="*/ 0 h 4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73" h="493">
                    <a:moveTo>
                      <a:pt x="0" y="0"/>
                    </a:moveTo>
                    <a:lnTo>
                      <a:pt x="672" y="0"/>
                    </a:lnTo>
                    <a:lnTo>
                      <a:pt x="672" y="492"/>
                    </a:lnTo>
                    <a:lnTo>
                      <a:pt x="0" y="49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8B"/>
              </a:solidFill>
              <a:ln w="76200" cap="flat">
                <a:solidFill>
                  <a:srgbClr val="FFFF00"/>
                </a:solidFill>
                <a:prstDash val="solid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23" name="Text Box 3"/>
              <p:cNvSpPr txBox="1">
                <a:spLocks noChangeArrowheads="1"/>
              </p:cNvSpPr>
              <p:nvPr/>
            </p:nvSpPr>
            <p:spPr bwMode="auto">
              <a:xfrm>
                <a:off x="926" y="2138"/>
                <a:ext cx="680" cy="30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1432" tIns="45717" rIns="91432" bIns="45717">
                <a:spAutoFit/>
              </a:bodyPr>
              <a:lstStyle/>
              <a:p>
                <a:r>
                  <a:rPr lang="en-US" sz="2600">
                    <a:solidFill>
                      <a:srgbClr val="FFFF00"/>
                    </a:solidFill>
                    <a:latin typeface="Arial Rounded MT Bold" pitchFamily="34" charset="0"/>
                  </a:rPr>
                  <a:t>Yes</a:t>
                </a:r>
                <a:endParaRPr lang="en-US" sz="2600"/>
              </a:p>
            </p:txBody>
          </p:sp>
        </p:grpSp>
        <p:pic>
          <p:nvPicPr>
            <p:cNvPr id="5125" name="Picture 5" descr="pageLink(6)">
              <a:hlinkClick r:id="rId2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40" y="2466"/>
              <a:ext cx="108" cy="1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5131" name="Group 11"/>
          <p:cNvGrpSpPr>
            <a:grpSpLocks/>
          </p:cNvGrpSpPr>
          <p:nvPr/>
        </p:nvGrpSpPr>
        <p:grpSpPr bwMode="auto">
          <a:xfrm>
            <a:off x="5057775" y="3286125"/>
            <a:ext cx="1177925" cy="782638"/>
            <a:chOff x="3186" y="2070"/>
            <a:chExt cx="742" cy="493"/>
          </a:xfrm>
        </p:grpSpPr>
        <p:grpSp>
          <p:nvGrpSpPr>
            <p:cNvPr id="5129" name="Group 9"/>
            <p:cNvGrpSpPr>
              <a:grpSpLocks/>
            </p:cNvGrpSpPr>
            <p:nvPr/>
          </p:nvGrpSpPr>
          <p:grpSpPr bwMode="auto">
            <a:xfrm>
              <a:off x="3186" y="2070"/>
              <a:ext cx="742" cy="493"/>
              <a:chOff x="3186" y="2070"/>
              <a:chExt cx="742" cy="493"/>
            </a:xfrm>
          </p:grpSpPr>
          <p:sp>
            <p:nvSpPr>
              <p:cNvPr id="5127" name="Freeform 7"/>
              <p:cNvSpPr>
                <a:spLocks/>
              </p:cNvSpPr>
              <p:nvPr/>
            </p:nvSpPr>
            <p:spPr bwMode="auto">
              <a:xfrm>
                <a:off x="3186" y="2070"/>
                <a:ext cx="673" cy="493"/>
              </a:xfrm>
              <a:custGeom>
                <a:avLst/>
                <a:gdLst>
                  <a:gd name="T0" fmla="*/ 0 w 673"/>
                  <a:gd name="T1" fmla="*/ 0 h 493"/>
                  <a:gd name="T2" fmla="*/ 672 w 673"/>
                  <a:gd name="T3" fmla="*/ 0 h 493"/>
                  <a:gd name="T4" fmla="*/ 672 w 673"/>
                  <a:gd name="T5" fmla="*/ 492 h 493"/>
                  <a:gd name="T6" fmla="*/ 0 w 673"/>
                  <a:gd name="T7" fmla="*/ 492 h 493"/>
                  <a:gd name="T8" fmla="*/ 0 w 673"/>
                  <a:gd name="T9" fmla="*/ 0 h 4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73" h="493">
                    <a:moveTo>
                      <a:pt x="0" y="0"/>
                    </a:moveTo>
                    <a:lnTo>
                      <a:pt x="672" y="0"/>
                    </a:lnTo>
                    <a:lnTo>
                      <a:pt x="672" y="492"/>
                    </a:lnTo>
                    <a:lnTo>
                      <a:pt x="0" y="49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8B"/>
              </a:solidFill>
              <a:ln w="76200" cap="flat">
                <a:solidFill>
                  <a:srgbClr val="FFFF00"/>
                </a:solidFill>
                <a:prstDash val="solid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28" name="Text Box 8"/>
              <p:cNvSpPr txBox="1">
                <a:spLocks noChangeArrowheads="1"/>
              </p:cNvSpPr>
              <p:nvPr/>
            </p:nvSpPr>
            <p:spPr bwMode="auto">
              <a:xfrm>
                <a:off x="3332" y="2144"/>
                <a:ext cx="596" cy="31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1432" tIns="45717" rIns="91432" bIns="45717">
                <a:spAutoFit/>
              </a:bodyPr>
              <a:lstStyle/>
              <a:p>
                <a:r>
                  <a:rPr lang="en-US" sz="2700">
                    <a:solidFill>
                      <a:srgbClr val="FFFF00"/>
                    </a:solidFill>
                    <a:latin typeface="Arial Rounded MT Bold" pitchFamily="34" charset="0"/>
                  </a:rPr>
                  <a:t>No</a:t>
                </a:r>
                <a:endParaRPr lang="en-US" sz="2700"/>
              </a:p>
            </p:txBody>
          </p:sp>
        </p:grpSp>
        <p:pic>
          <p:nvPicPr>
            <p:cNvPr id="5130" name="Picture 10" descr="pageLink(7)">
              <a:hlinkClick r:id="rId4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86" y="2454"/>
              <a:ext cx="108" cy="1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5141" name="Group 21"/>
          <p:cNvGrpSpPr>
            <a:grpSpLocks/>
          </p:cNvGrpSpPr>
          <p:nvPr/>
        </p:nvGrpSpPr>
        <p:grpSpPr bwMode="auto">
          <a:xfrm>
            <a:off x="1866900" y="704850"/>
            <a:ext cx="3667125" cy="2571750"/>
            <a:chOff x="1176" y="444"/>
            <a:chExt cx="2310" cy="1620"/>
          </a:xfrm>
        </p:grpSpPr>
        <p:grpSp>
          <p:nvGrpSpPr>
            <p:cNvPr id="5136" name="Group 16"/>
            <p:cNvGrpSpPr>
              <a:grpSpLocks/>
            </p:cNvGrpSpPr>
            <p:nvPr/>
          </p:nvGrpSpPr>
          <p:grpSpPr bwMode="auto">
            <a:xfrm>
              <a:off x="1640" y="444"/>
              <a:ext cx="1412" cy="1142"/>
              <a:chOff x="1640" y="444"/>
              <a:chExt cx="1412" cy="1142"/>
            </a:xfrm>
          </p:grpSpPr>
          <p:grpSp>
            <p:nvGrpSpPr>
              <p:cNvPr id="5134" name="Group 14"/>
              <p:cNvGrpSpPr>
                <a:grpSpLocks/>
              </p:cNvGrpSpPr>
              <p:nvPr/>
            </p:nvGrpSpPr>
            <p:grpSpPr bwMode="auto">
              <a:xfrm>
                <a:off x="1662" y="444"/>
                <a:ext cx="1334" cy="1142"/>
                <a:chOff x="1662" y="444"/>
                <a:chExt cx="1334" cy="1142"/>
              </a:xfrm>
            </p:grpSpPr>
            <p:sp>
              <p:nvSpPr>
                <p:cNvPr id="5132" name="Freeform 12"/>
                <p:cNvSpPr>
                  <a:spLocks/>
                </p:cNvSpPr>
                <p:nvPr/>
              </p:nvSpPr>
              <p:spPr bwMode="auto">
                <a:xfrm>
                  <a:off x="1662" y="444"/>
                  <a:ext cx="1334" cy="1142"/>
                </a:xfrm>
                <a:custGeom>
                  <a:avLst/>
                  <a:gdLst>
                    <a:gd name="T0" fmla="*/ 0 w 1334"/>
                    <a:gd name="T1" fmla="*/ 0 h 1142"/>
                    <a:gd name="T2" fmla="*/ 1333 w 1334"/>
                    <a:gd name="T3" fmla="*/ 0 h 1142"/>
                    <a:gd name="T4" fmla="*/ 1333 w 1334"/>
                    <a:gd name="T5" fmla="*/ 1141 h 1142"/>
                    <a:gd name="T6" fmla="*/ 0 w 1334"/>
                    <a:gd name="T7" fmla="*/ 1141 h 1142"/>
                    <a:gd name="T8" fmla="*/ 0 w 1334"/>
                    <a:gd name="T9" fmla="*/ 0 h 11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34" h="1142">
                      <a:moveTo>
                        <a:pt x="0" y="0"/>
                      </a:moveTo>
                      <a:lnTo>
                        <a:pt x="1333" y="0"/>
                      </a:lnTo>
                      <a:lnTo>
                        <a:pt x="1333" y="1141"/>
                      </a:lnTo>
                      <a:lnTo>
                        <a:pt x="0" y="114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8B"/>
                </a:solidFill>
                <a:ln w="76200" cap="flat">
                  <a:solidFill>
                    <a:srgbClr val="FFFF00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33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1689" y="461"/>
                  <a:ext cx="126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91432" tIns="45717" rIns="91432" bIns="45717">
                  <a:spAutoFit/>
                </a:bodyPr>
                <a:lstStyle/>
                <a:p>
                  <a:pPr algn="ctr"/>
                  <a:r>
                    <a:rPr lang="en-US">
                      <a:solidFill>
                        <a:srgbClr val="FFFF00"/>
                      </a:solidFill>
                      <a:latin typeface="Arial Rounded MT Bold" pitchFamily="34" charset="0"/>
                    </a:rPr>
                    <a:t> </a:t>
                  </a:r>
                  <a:endParaRPr lang="en-US"/>
                </a:p>
              </p:txBody>
            </p:sp>
          </p:grpSp>
          <p:sp>
            <p:nvSpPr>
              <p:cNvPr id="5135" name="Text Box 15"/>
              <p:cNvSpPr txBox="1">
                <a:spLocks noChangeArrowheads="1"/>
              </p:cNvSpPr>
              <p:nvPr/>
            </p:nvSpPr>
            <p:spPr bwMode="auto">
              <a:xfrm>
                <a:off x="1640" y="458"/>
                <a:ext cx="1412" cy="105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1432" tIns="45717" rIns="91432" bIns="45717">
                <a:spAutoFit/>
              </a:bodyPr>
              <a:lstStyle/>
              <a:p>
                <a:pPr algn="ctr"/>
                <a:r>
                  <a:rPr lang="en-US" sz="2600">
                    <a:solidFill>
                      <a:srgbClr val="FFFF00"/>
                    </a:solidFill>
                    <a:latin typeface="Arial Rounded MT Bold" pitchFamily="34" charset="0"/>
                  </a:rPr>
                  <a:t>Is there a consonant before the y?</a:t>
                </a:r>
                <a:endParaRPr lang="en-US" sz="2600"/>
              </a:p>
            </p:txBody>
          </p:sp>
        </p:grpSp>
        <p:sp>
          <p:nvSpPr>
            <p:cNvPr id="5137" name="Line 17"/>
            <p:cNvSpPr>
              <a:spLocks noChangeShapeType="1"/>
            </p:cNvSpPr>
            <p:nvPr/>
          </p:nvSpPr>
          <p:spPr bwMode="auto">
            <a:xfrm>
              <a:off x="1182" y="1848"/>
              <a:ext cx="2304" cy="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med" len="sm"/>
              <a:tailEnd type="non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8" name="Line 18"/>
            <p:cNvSpPr>
              <a:spLocks noChangeShapeType="1"/>
            </p:cNvSpPr>
            <p:nvPr/>
          </p:nvSpPr>
          <p:spPr bwMode="auto">
            <a:xfrm>
              <a:off x="3486" y="1848"/>
              <a:ext cx="0" cy="21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med" len="sm"/>
              <a:tailEnd type="non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9" name="Line 19"/>
            <p:cNvSpPr>
              <a:spLocks noChangeShapeType="1"/>
            </p:cNvSpPr>
            <p:nvPr/>
          </p:nvSpPr>
          <p:spPr bwMode="auto">
            <a:xfrm>
              <a:off x="1176" y="1848"/>
              <a:ext cx="0" cy="216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med" len="sm"/>
              <a:tailEnd type="non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0" name="Line 20"/>
            <p:cNvSpPr>
              <a:spLocks noChangeShapeType="1"/>
            </p:cNvSpPr>
            <p:nvPr/>
          </p:nvSpPr>
          <p:spPr bwMode="auto">
            <a:xfrm>
              <a:off x="2328" y="1584"/>
              <a:ext cx="0" cy="258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med" len="sm"/>
              <a:tailEnd type="non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reeform 2"/>
          <p:cNvSpPr>
            <a:spLocks/>
          </p:cNvSpPr>
          <p:nvPr/>
        </p:nvSpPr>
        <p:spPr bwMode="auto">
          <a:xfrm>
            <a:off x="2225675" y="554038"/>
            <a:ext cx="3054350" cy="1965325"/>
          </a:xfrm>
          <a:custGeom>
            <a:avLst/>
            <a:gdLst>
              <a:gd name="T0" fmla="*/ 0 w 1904"/>
              <a:gd name="T1" fmla="*/ 0 h 1238"/>
              <a:gd name="T2" fmla="*/ 1903 w 1904"/>
              <a:gd name="T3" fmla="*/ 0 h 1238"/>
              <a:gd name="T4" fmla="*/ 1903 w 1904"/>
              <a:gd name="T5" fmla="*/ 1237 h 1238"/>
              <a:gd name="T6" fmla="*/ 0 w 1904"/>
              <a:gd name="T7" fmla="*/ 1237 h 1238"/>
              <a:gd name="T8" fmla="*/ 0 w 1904"/>
              <a:gd name="T9" fmla="*/ 0 h 12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04" h="1238">
                <a:moveTo>
                  <a:pt x="0" y="0"/>
                </a:moveTo>
                <a:lnTo>
                  <a:pt x="1903" y="0"/>
                </a:lnTo>
                <a:lnTo>
                  <a:pt x="1903" y="1237"/>
                </a:lnTo>
                <a:lnTo>
                  <a:pt x="0" y="1237"/>
                </a:lnTo>
                <a:lnTo>
                  <a:pt x="0" y="0"/>
                </a:lnTo>
                <a:close/>
              </a:path>
            </a:pathLst>
          </a:custGeom>
          <a:noFill/>
          <a:ln w="76200" cap="flat">
            <a:solidFill>
              <a:srgbClr val="FF682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55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2946400" y="841375"/>
            <a:ext cx="1584325" cy="129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2" tIns="45717" rIns="91432" bIns="45717">
            <a:spAutoFit/>
          </a:bodyPr>
          <a:lstStyle/>
          <a:p>
            <a:pPr algn="ctr"/>
            <a:r>
              <a:rPr lang="en-US" sz="2600">
                <a:solidFill>
                  <a:srgbClr val="FFFF00"/>
                </a:solidFill>
                <a:latin typeface="Arial Rounded MT Bold" pitchFamily="34" charset="0"/>
              </a:rPr>
              <a:t>Add</a:t>
            </a:r>
          </a:p>
          <a:p>
            <a:pPr algn="ctr"/>
            <a:r>
              <a:rPr lang="en-US" sz="5300">
                <a:solidFill>
                  <a:srgbClr val="FF6820"/>
                </a:solidFill>
                <a:latin typeface="Arial Rounded MT Bold" pitchFamily="34" charset="0"/>
              </a:rPr>
              <a:t>es</a:t>
            </a:r>
            <a:endParaRPr lang="en-US" sz="5300"/>
          </a:p>
        </p:txBody>
      </p:sp>
      <p:sp>
        <p:nvSpPr>
          <p:cNvPr id="6149" name="Freeform 5"/>
          <p:cNvSpPr>
            <a:spLocks/>
          </p:cNvSpPr>
          <p:nvPr/>
        </p:nvSpPr>
        <p:spPr bwMode="auto">
          <a:xfrm>
            <a:off x="425450" y="2713038"/>
            <a:ext cx="6811963" cy="1982787"/>
          </a:xfrm>
          <a:custGeom>
            <a:avLst/>
            <a:gdLst>
              <a:gd name="T0" fmla="*/ 0 w 4291"/>
              <a:gd name="T1" fmla="*/ 0 h 1249"/>
              <a:gd name="T2" fmla="*/ 4290 w 4291"/>
              <a:gd name="T3" fmla="*/ 0 h 1249"/>
              <a:gd name="T4" fmla="*/ 4290 w 4291"/>
              <a:gd name="T5" fmla="*/ 1248 h 1249"/>
              <a:gd name="T6" fmla="*/ 0 w 4291"/>
              <a:gd name="T7" fmla="*/ 1248 h 1249"/>
              <a:gd name="T8" fmla="*/ 0 w 4291"/>
              <a:gd name="T9" fmla="*/ 0 h 12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291" h="1249">
                <a:moveTo>
                  <a:pt x="0" y="0"/>
                </a:moveTo>
                <a:lnTo>
                  <a:pt x="4290" y="0"/>
                </a:lnTo>
                <a:lnTo>
                  <a:pt x="4290" y="1248"/>
                </a:lnTo>
                <a:lnTo>
                  <a:pt x="0" y="1248"/>
                </a:lnTo>
                <a:lnTo>
                  <a:pt x="0" y="0"/>
                </a:lnTo>
                <a:close/>
              </a:path>
            </a:pathLst>
          </a:custGeom>
          <a:noFill/>
          <a:ln w="76200" cap="flat">
            <a:solidFill>
              <a:srgbClr val="FF682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55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857250" y="3144838"/>
            <a:ext cx="5880100" cy="1127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2" tIns="45717" rIns="91432" bIns="45717">
            <a:spAutoFit/>
          </a:bodyPr>
          <a:lstStyle/>
          <a:p>
            <a:r>
              <a:rPr lang="en-US" sz="1700" b="1">
                <a:solidFill>
                  <a:srgbClr val="FFFF00"/>
                </a:solidFill>
                <a:latin typeface="Comic Sans MS" pitchFamily="66" charset="0"/>
              </a:rPr>
              <a:t>Examples:</a:t>
            </a:r>
          </a:p>
          <a:p>
            <a:pPr algn="ctr"/>
            <a:r>
              <a:rPr lang="en-US" sz="1700" b="1">
                <a:solidFill>
                  <a:srgbClr val="FFFF00"/>
                </a:solidFill>
                <a:latin typeface="Comic Sans MS" pitchFamily="66" charset="0"/>
              </a:rPr>
              <a:t>pass - passes	fox - foxes	buzz - buzzes</a:t>
            </a:r>
          </a:p>
          <a:p>
            <a:pPr algn="ctr"/>
            <a:endParaRPr lang="en-US" sz="1700" b="1">
              <a:solidFill>
                <a:srgbClr val="FFFF00"/>
              </a:solidFill>
              <a:latin typeface="Comic Sans MS" pitchFamily="66" charset="0"/>
            </a:endParaRPr>
          </a:p>
          <a:p>
            <a:pPr algn="ctr"/>
            <a:r>
              <a:rPr lang="en-US" sz="1700" b="1">
                <a:solidFill>
                  <a:srgbClr val="FFFF00"/>
                </a:solidFill>
                <a:latin typeface="Comic Sans MS" pitchFamily="66" charset="0"/>
              </a:rPr>
              <a:t>fish - fishes		church - churches</a:t>
            </a:r>
            <a:endParaRPr lang="en-US" sz="1700" b="1"/>
          </a:p>
        </p:txBody>
      </p:sp>
      <p:grpSp>
        <p:nvGrpSpPr>
          <p:cNvPr id="6153" name="Group 9"/>
          <p:cNvGrpSpPr>
            <a:grpSpLocks/>
          </p:cNvGrpSpPr>
          <p:nvPr/>
        </p:nvGrpSpPr>
        <p:grpSpPr bwMode="auto">
          <a:xfrm>
            <a:off x="3305175" y="4802188"/>
            <a:ext cx="874713" cy="347662"/>
            <a:chOff x="2076" y="2898"/>
            <a:chExt cx="551" cy="219"/>
          </a:xfrm>
        </p:grpSpPr>
        <p:pic>
          <p:nvPicPr>
            <p:cNvPr id="6151" name="Picture 7" descr="back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76" y="2898"/>
              <a:ext cx="551" cy="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6152" name="Picture 8" descr="pageLink(8)">
              <a:hlinkClick r:id="rId3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76" y="3009"/>
              <a:ext cx="108" cy="1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Line 2"/>
          <p:cNvSpPr>
            <a:spLocks noChangeShapeType="1"/>
          </p:cNvSpPr>
          <p:nvPr/>
        </p:nvSpPr>
        <p:spPr bwMode="auto">
          <a:xfrm flipH="1">
            <a:off x="5465763" y="4225925"/>
            <a:ext cx="0" cy="576263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 type="none" w="med" len="sm"/>
            <a:tailEnd type="none" w="med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Line 3"/>
          <p:cNvSpPr>
            <a:spLocks noChangeShapeType="1"/>
          </p:cNvSpPr>
          <p:nvPr/>
        </p:nvSpPr>
        <p:spPr bwMode="auto">
          <a:xfrm>
            <a:off x="2078038" y="4225925"/>
            <a:ext cx="0" cy="6477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 type="none" w="med" len="sm"/>
            <a:tailEnd type="none" w="med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175" name="Group 7"/>
          <p:cNvGrpSpPr>
            <a:grpSpLocks/>
          </p:cNvGrpSpPr>
          <p:nvPr/>
        </p:nvGrpSpPr>
        <p:grpSpPr bwMode="auto">
          <a:xfrm>
            <a:off x="2030413" y="1617663"/>
            <a:ext cx="3351212" cy="460375"/>
            <a:chOff x="1284" y="666"/>
            <a:chExt cx="2111" cy="290"/>
          </a:xfrm>
        </p:grpSpPr>
        <p:sp>
          <p:nvSpPr>
            <p:cNvPr id="7172" name="Line 4"/>
            <p:cNvSpPr>
              <a:spLocks noChangeShapeType="1"/>
            </p:cNvSpPr>
            <p:nvPr/>
          </p:nvSpPr>
          <p:spPr bwMode="auto">
            <a:xfrm flipV="1">
              <a:off x="1284" y="666"/>
              <a:ext cx="0" cy="29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med" len="sm"/>
              <a:tailEnd type="non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3" name="Line 5"/>
            <p:cNvSpPr>
              <a:spLocks noChangeShapeType="1"/>
            </p:cNvSpPr>
            <p:nvPr/>
          </p:nvSpPr>
          <p:spPr bwMode="auto">
            <a:xfrm>
              <a:off x="1284" y="666"/>
              <a:ext cx="2111" cy="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med" len="sm"/>
              <a:tailEnd type="non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4" name="Line 6"/>
            <p:cNvSpPr>
              <a:spLocks noChangeShapeType="1"/>
            </p:cNvSpPr>
            <p:nvPr/>
          </p:nvSpPr>
          <p:spPr bwMode="auto">
            <a:xfrm>
              <a:off x="3390" y="666"/>
              <a:ext cx="0" cy="29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med" len="sm"/>
              <a:tailEnd type="non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178" name="Group 10"/>
          <p:cNvGrpSpPr>
            <a:grpSpLocks/>
          </p:cNvGrpSpPr>
          <p:nvPr/>
        </p:nvGrpSpPr>
        <p:grpSpPr bwMode="auto">
          <a:xfrm>
            <a:off x="2011363" y="722313"/>
            <a:ext cx="3382962" cy="982662"/>
            <a:chOff x="1272" y="102"/>
            <a:chExt cx="2131" cy="619"/>
          </a:xfrm>
        </p:grpSpPr>
        <p:sp>
          <p:nvSpPr>
            <p:cNvPr id="7176" name="Freeform 8"/>
            <p:cNvSpPr>
              <a:spLocks/>
            </p:cNvSpPr>
            <p:nvPr/>
          </p:nvSpPr>
          <p:spPr bwMode="auto">
            <a:xfrm>
              <a:off x="1272" y="102"/>
              <a:ext cx="2131" cy="619"/>
            </a:xfrm>
            <a:custGeom>
              <a:avLst/>
              <a:gdLst>
                <a:gd name="T0" fmla="*/ 1065 w 2131"/>
                <a:gd name="T1" fmla="*/ 0 h 619"/>
                <a:gd name="T2" fmla="*/ 2130 w 2131"/>
                <a:gd name="T3" fmla="*/ 155 h 619"/>
                <a:gd name="T4" fmla="*/ 2130 w 2131"/>
                <a:gd name="T5" fmla="*/ 464 h 619"/>
                <a:gd name="T6" fmla="*/ 1065 w 2131"/>
                <a:gd name="T7" fmla="*/ 618 h 619"/>
                <a:gd name="T8" fmla="*/ 0 w 2131"/>
                <a:gd name="T9" fmla="*/ 464 h 619"/>
                <a:gd name="T10" fmla="*/ 0 w 2131"/>
                <a:gd name="T11" fmla="*/ 155 h 619"/>
                <a:gd name="T12" fmla="*/ 1065 w 2131"/>
                <a:gd name="T13" fmla="*/ 0 h 6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31" h="619">
                  <a:moveTo>
                    <a:pt x="1065" y="0"/>
                  </a:moveTo>
                  <a:lnTo>
                    <a:pt x="2130" y="155"/>
                  </a:lnTo>
                  <a:lnTo>
                    <a:pt x="2130" y="464"/>
                  </a:lnTo>
                  <a:lnTo>
                    <a:pt x="1065" y="618"/>
                  </a:lnTo>
                  <a:lnTo>
                    <a:pt x="0" y="464"/>
                  </a:lnTo>
                  <a:lnTo>
                    <a:pt x="0" y="155"/>
                  </a:lnTo>
                  <a:lnTo>
                    <a:pt x="1065" y="0"/>
                  </a:lnTo>
                  <a:close/>
                </a:path>
              </a:pathLst>
            </a:custGeom>
            <a:solidFill>
              <a:srgbClr val="FF0000"/>
            </a:solidFill>
            <a:ln w="38100" cap="flat">
              <a:solidFill>
                <a:srgbClr val="0000FF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7" name="Text Box 9"/>
            <p:cNvSpPr txBox="1">
              <a:spLocks noChangeArrowheads="1"/>
            </p:cNvSpPr>
            <p:nvPr/>
          </p:nvSpPr>
          <p:spPr bwMode="auto">
            <a:xfrm>
              <a:off x="1634" y="194"/>
              <a:ext cx="142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2" tIns="45717" rIns="91432" bIns="45717">
              <a:spAutoFit/>
            </a:bodyPr>
            <a:lstStyle/>
            <a:p>
              <a:r>
                <a:rPr lang="en-US" sz="3600" b="1">
                  <a:solidFill>
                    <a:srgbClr val="FFFF00"/>
                  </a:solidFill>
                  <a:latin typeface="Arial Rounded MT Bold" pitchFamily="34" charset="0"/>
                </a:rPr>
                <a:t>BEWARE</a:t>
              </a:r>
              <a:endParaRPr lang="en-US" sz="3600"/>
            </a:p>
          </p:txBody>
        </p:sp>
      </p:grpSp>
      <p:sp>
        <p:nvSpPr>
          <p:cNvPr id="7179" name="Freeform 11"/>
          <p:cNvSpPr>
            <a:spLocks/>
          </p:cNvSpPr>
          <p:nvPr/>
        </p:nvSpPr>
        <p:spPr bwMode="auto">
          <a:xfrm>
            <a:off x="611188" y="2055813"/>
            <a:ext cx="2841625" cy="2146300"/>
          </a:xfrm>
          <a:custGeom>
            <a:avLst/>
            <a:gdLst>
              <a:gd name="T0" fmla="*/ 0 w 1790"/>
              <a:gd name="T1" fmla="*/ 0 h 1352"/>
              <a:gd name="T2" fmla="*/ 1789 w 1790"/>
              <a:gd name="T3" fmla="*/ 0 h 1352"/>
              <a:gd name="T4" fmla="*/ 1789 w 1790"/>
              <a:gd name="T5" fmla="*/ 1351 h 1352"/>
              <a:gd name="T6" fmla="*/ 0 w 1790"/>
              <a:gd name="T7" fmla="*/ 1351 h 1352"/>
              <a:gd name="T8" fmla="*/ 0 w 1790"/>
              <a:gd name="T9" fmla="*/ 0 h 13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90" h="1352">
                <a:moveTo>
                  <a:pt x="0" y="0"/>
                </a:moveTo>
                <a:lnTo>
                  <a:pt x="1789" y="0"/>
                </a:lnTo>
                <a:lnTo>
                  <a:pt x="1789" y="1351"/>
                </a:lnTo>
                <a:lnTo>
                  <a:pt x="0" y="1351"/>
                </a:lnTo>
                <a:lnTo>
                  <a:pt x="0" y="0"/>
                </a:lnTo>
                <a:close/>
              </a:path>
            </a:pathLst>
          </a:custGeom>
          <a:noFill/>
          <a:ln w="76200" cap="flat">
            <a:solidFill>
              <a:srgbClr val="FF682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55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633413" y="2087563"/>
            <a:ext cx="2946400" cy="1952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2" tIns="45717" rIns="91432" bIns="45717">
            <a:spAutoFit/>
          </a:bodyPr>
          <a:lstStyle/>
          <a:p>
            <a:pPr algn="ctr"/>
            <a:r>
              <a:rPr lang="en-US" sz="2600">
                <a:solidFill>
                  <a:srgbClr val="FFFF00"/>
                </a:solidFill>
                <a:latin typeface="Arial Rounded MT Bold" pitchFamily="34" charset="0"/>
              </a:rPr>
              <a:t>Sometimes change the </a:t>
            </a:r>
          </a:p>
          <a:p>
            <a:pPr algn="ctr"/>
            <a:r>
              <a:rPr lang="en-US" sz="3500">
                <a:solidFill>
                  <a:srgbClr val="FF6820"/>
                </a:solidFill>
                <a:latin typeface="Arial Rounded MT Bold" pitchFamily="34" charset="0"/>
              </a:rPr>
              <a:t>f</a:t>
            </a:r>
            <a:r>
              <a:rPr lang="en-US" sz="2600">
                <a:solidFill>
                  <a:srgbClr val="FFFF00"/>
                </a:solidFill>
                <a:latin typeface="Arial Rounded MT Bold" pitchFamily="34" charset="0"/>
              </a:rPr>
              <a:t> to </a:t>
            </a:r>
            <a:r>
              <a:rPr lang="en-US" sz="3500">
                <a:solidFill>
                  <a:srgbClr val="FF6820"/>
                </a:solidFill>
                <a:latin typeface="Arial Rounded MT Bold" pitchFamily="34" charset="0"/>
              </a:rPr>
              <a:t>v</a:t>
            </a:r>
            <a:r>
              <a:rPr lang="en-US" sz="2600">
                <a:solidFill>
                  <a:srgbClr val="FFFF00"/>
                </a:solidFill>
                <a:latin typeface="Arial Rounded MT Bold" pitchFamily="34" charset="0"/>
              </a:rPr>
              <a:t> and add</a:t>
            </a:r>
          </a:p>
          <a:p>
            <a:pPr algn="ctr"/>
            <a:r>
              <a:rPr lang="en-US" sz="3500">
                <a:solidFill>
                  <a:srgbClr val="FF6820"/>
                </a:solidFill>
                <a:latin typeface="Arial Rounded MT Bold" pitchFamily="34" charset="0"/>
              </a:rPr>
              <a:t>es</a:t>
            </a:r>
            <a:endParaRPr lang="en-US" sz="3500"/>
          </a:p>
        </p:txBody>
      </p:sp>
      <p:sp>
        <p:nvSpPr>
          <p:cNvPr id="7182" name="Freeform 14"/>
          <p:cNvSpPr>
            <a:spLocks/>
          </p:cNvSpPr>
          <p:nvPr/>
        </p:nvSpPr>
        <p:spPr bwMode="auto">
          <a:xfrm>
            <a:off x="3954463" y="2065338"/>
            <a:ext cx="2841625" cy="2146300"/>
          </a:xfrm>
          <a:custGeom>
            <a:avLst/>
            <a:gdLst>
              <a:gd name="T0" fmla="*/ 0 w 1790"/>
              <a:gd name="T1" fmla="*/ 0 h 1352"/>
              <a:gd name="T2" fmla="*/ 1789 w 1790"/>
              <a:gd name="T3" fmla="*/ 0 h 1352"/>
              <a:gd name="T4" fmla="*/ 1789 w 1790"/>
              <a:gd name="T5" fmla="*/ 1351 h 1352"/>
              <a:gd name="T6" fmla="*/ 0 w 1790"/>
              <a:gd name="T7" fmla="*/ 1351 h 1352"/>
              <a:gd name="T8" fmla="*/ 0 w 1790"/>
              <a:gd name="T9" fmla="*/ 0 h 13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90" h="1352">
                <a:moveTo>
                  <a:pt x="0" y="0"/>
                </a:moveTo>
                <a:lnTo>
                  <a:pt x="1789" y="0"/>
                </a:lnTo>
                <a:lnTo>
                  <a:pt x="1789" y="1351"/>
                </a:lnTo>
                <a:lnTo>
                  <a:pt x="0" y="1351"/>
                </a:lnTo>
                <a:lnTo>
                  <a:pt x="0" y="0"/>
                </a:lnTo>
                <a:close/>
              </a:path>
            </a:pathLst>
          </a:custGeom>
          <a:noFill/>
          <a:ln w="76200" cap="flat">
            <a:solidFill>
              <a:srgbClr val="FF682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55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3976688" y="2306638"/>
            <a:ext cx="2870200" cy="129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2" tIns="45717" rIns="91432" bIns="45717">
            <a:spAutoFit/>
          </a:bodyPr>
          <a:lstStyle/>
          <a:p>
            <a:pPr algn="ctr"/>
            <a:r>
              <a:rPr lang="en-US" sz="2600">
                <a:solidFill>
                  <a:srgbClr val="FFFF00"/>
                </a:solidFill>
                <a:latin typeface="Arial Rounded MT Bold" pitchFamily="34" charset="0"/>
              </a:rPr>
              <a:t>Sometimes add</a:t>
            </a:r>
          </a:p>
          <a:p>
            <a:pPr algn="ctr"/>
            <a:r>
              <a:rPr lang="en-US" sz="5300">
                <a:solidFill>
                  <a:srgbClr val="FF6820"/>
                </a:solidFill>
                <a:latin typeface="Arial Rounded MT Bold" pitchFamily="34" charset="0"/>
              </a:rPr>
              <a:t>s</a:t>
            </a:r>
            <a:endParaRPr lang="en-US" sz="5300"/>
          </a:p>
        </p:txBody>
      </p:sp>
      <p:grpSp>
        <p:nvGrpSpPr>
          <p:cNvPr id="7189" name="Group 21"/>
          <p:cNvGrpSpPr>
            <a:grpSpLocks/>
          </p:cNvGrpSpPr>
          <p:nvPr/>
        </p:nvGrpSpPr>
        <p:grpSpPr bwMode="auto">
          <a:xfrm>
            <a:off x="1411288" y="4541838"/>
            <a:ext cx="1473200" cy="477837"/>
            <a:chOff x="894" y="2508"/>
            <a:chExt cx="928" cy="301"/>
          </a:xfrm>
        </p:grpSpPr>
        <p:grpSp>
          <p:nvGrpSpPr>
            <p:cNvPr id="7187" name="Group 19"/>
            <p:cNvGrpSpPr>
              <a:grpSpLocks/>
            </p:cNvGrpSpPr>
            <p:nvPr/>
          </p:nvGrpSpPr>
          <p:grpSpPr bwMode="auto">
            <a:xfrm>
              <a:off x="894" y="2508"/>
              <a:ext cx="928" cy="301"/>
              <a:chOff x="894" y="2508"/>
              <a:chExt cx="928" cy="301"/>
            </a:xfrm>
          </p:grpSpPr>
          <p:sp>
            <p:nvSpPr>
              <p:cNvPr id="7185" name="Freeform 17"/>
              <p:cNvSpPr>
                <a:spLocks/>
              </p:cNvSpPr>
              <p:nvPr/>
            </p:nvSpPr>
            <p:spPr bwMode="auto">
              <a:xfrm>
                <a:off x="894" y="2508"/>
                <a:ext cx="871" cy="301"/>
              </a:xfrm>
              <a:custGeom>
                <a:avLst/>
                <a:gdLst>
                  <a:gd name="T0" fmla="*/ 0 w 871"/>
                  <a:gd name="T1" fmla="*/ 0 h 301"/>
                  <a:gd name="T2" fmla="*/ 870 w 871"/>
                  <a:gd name="T3" fmla="*/ 0 h 301"/>
                  <a:gd name="T4" fmla="*/ 870 w 871"/>
                  <a:gd name="T5" fmla="*/ 300 h 301"/>
                  <a:gd name="T6" fmla="*/ 0 w 871"/>
                  <a:gd name="T7" fmla="*/ 300 h 301"/>
                  <a:gd name="T8" fmla="*/ 0 w 871"/>
                  <a:gd name="T9" fmla="*/ 0 h 3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71" h="301">
                    <a:moveTo>
                      <a:pt x="0" y="0"/>
                    </a:moveTo>
                    <a:lnTo>
                      <a:pt x="870" y="0"/>
                    </a:lnTo>
                    <a:lnTo>
                      <a:pt x="870" y="300"/>
                    </a:lnTo>
                    <a:lnTo>
                      <a:pt x="0" y="3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8B"/>
              </a:solidFill>
              <a:ln w="76200" cap="flat">
                <a:solidFill>
                  <a:srgbClr val="FFFF00"/>
                </a:solidFill>
                <a:prstDash val="solid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86" name="Text Box 18"/>
              <p:cNvSpPr txBox="1">
                <a:spLocks noChangeArrowheads="1"/>
              </p:cNvSpPr>
              <p:nvPr/>
            </p:nvSpPr>
            <p:spPr bwMode="auto">
              <a:xfrm>
                <a:off x="974" y="2510"/>
                <a:ext cx="848" cy="22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1432" tIns="45717" rIns="91432" bIns="45717">
                <a:spAutoFit/>
              </a:bodyPr>
              <a:lstStyle/>
              <a:p>
                <a:r>
                  <a:rPr lang="en-US" sz="1700" b="1">
                    <a:solidFill>
                      <a:srgbClr val="FFFF00"/>
                    </a:solidFill>
                    <a:latin typeface="Comic Sans MS" pitchFamily="66" charset="0"/>
                  </a:rPr>
                  <a:t>Examples</a:t>
                </a:r>
                <a:endParaRPr lang="en-US" sz="1700" b="1"/>
              </a:p>
            </p:txBody>
          </p:sp>
        </p:grpSp>
        <p:pic>
          <p:nvPicPr>
            <p:cNvPr id="7188" name="Picture 20" descr="pageLink(9)">
              <a:hlinkClick r:id="rId2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4" y="2700"/>
              <a:ext cx="108" cy="1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7194" name="Group 26"/>
          <p:cNvGrpSpPr>
            <a:grpSpLocks/>
          </p:cNvGrpSpPr>
          <p:nvPr/>
        </p:nvGrpSpPr>
        <p:grpSpPr bwMode="auto">
          <a:xfrm>
            <a:off x="4840288" y="4532313"/>
            <a:ext cx="1473200" cy="477837"/>
            <a:chOff x="3054" y="2502"/>
            <a:chExt cx="928" cy="301"/>
          </a:xfrm>
        </p:grpSpPr>
        <p:grpSp>
          <p:nvGrpSpPr>
            <p:cNvPr id="7192" name="Group 24"/>
            <p:cNvGrpSpPr>
              <a:grpSpLocks/>
            </p:cNvGrpSpPr>
            <p:nvPr/>
          </p:nvGrpSpPr>
          <p:grpSpPr bwMode="auto">
            <a:xfrm>
              <a:off x="3054" y="2502"/>
              <a:ext cx="928" cy="301"/>
              <a:chOff x="3054" y="2502"/>
              <a:chExt cx="928" cy="301"/>
            </a:xfrm>
          </p:grpSpPr>
          <p:sp>
            <p:nvSpPr>
              <p:cNvPr id="7190" name="Freeform 22"/>
              <p:cNvSpPr>
                <a:spLocks/>
              </p:cNvSpPr>
              <p:nvPr/>
            </p:nvSpPr>
            <p:spPr bwMode="auto">
              <a:xfrm>
                <a:off x="3054" y="2502"/>
                <a:ext cx="871" cy="301"/>
              </a:xfrm>
              <a:custGeom>
                <a:avLst/>
                <a:gdLst>
                  <a:gd name="T0" fmla="*/ 0 w 871"/>
                  <a:gd name="T1" fmla="*/ 0 h 301"/>
                  <a:gd name="T2" fmla="*/ 870 w 871"/>
                  <a:gd name="T3" fmla="*/ 0 h 301"/>
                  <a:gd name="T4" fmla="*/ 870 w 871"/>
                  <a:gd name="T5" fmla="*/ 300 h 301"/>
                  <a:gd name="T6" fmla="*/ 0 w 871"/>
                  <a:gd name="T7" fmla="*/ 300 h 301"/>
                  <a:gd name="T8" fmla="*/ 0 w 871"/>
                  <a:gd name="T9" fmla="*/ 0 h 3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71" h="301">
                    <a:moveTo>
                      <a:pt x="0" y="0"/>
                    </a:moveTo>
                    <a:lnTo>
                      <a:pt x="870" y="0"/>
                    </a:lnTo>
                    <a:lnTo>
                      <a:pt x="870" y="300"/>
                    </a:lnTo>
                    <a:lnTo>
                      <a:pt x="0" y="3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8B"/>
              </a:solidFill>
              <a:ln w="76200" cap="flat">
                <a:solidFill>
                  <a:srgbClr val="FFFF00"/>
                </a:solidFill>
                <a:prstDash val="solid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91" name="Text Box 23"/>
              <p:cNvSpPr txBox="1">
                <a:spLocks noChangeArrowheads="1"/>
              </p:cNvSpPr>
              <p:nvPr/>
            </p:nvSpPr>
            <p:spPr bwMode="auto">
              <a:xfrm>
                <a:off x="3134" y="2504"/>
                <a:ext cx="848" cy="22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1432" tIns="45717" rIns="91432" bIns="45717">
                <a:spAutoFit/>
              </a:bodyPr>
              <a:lstStyle/>
              <a:p>
                <a:r>
                  <a:rPr lang="en-US" sz="1700" b="1">
                    <a:solidFill>
                      <a:srgbClr val="FFFF00"/>
                    </a:solidFill>
                    <a:latin typeface="Comic Sans MS" pitchFamily="66" charset="0"/>
                  </a:rPr>
                  <a:t>Examples</a:t>
                </a:r>
                <a:endParaRPr lang="en-US" sz="1700" b="1"/>
              </a:p>
            </p:txBody>
          </p:sp>
        </p:grpSp>
        <p:pic>
          <p:nvPicPr>
            <p:cNvPr id="7193" name="Picture 25" descr="pageLink(10)">
              <a:hlinkClick r:id="rId4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54" y="2694"/>
              <a:ext cx="108" cy="1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Line 2"/>
          <p:cNvSpPr>
            <a:spLocks noChangeShapeType="1"/>
          </p:cNvSpPr>
          <p:nvPr/>
        </p:nvSpPr>
        <p:spPr bwMode="auto">
          <a:xfrm>
            <a:off x="5383213" y="4090988"/>
            <a:ext cx="0" cy="4953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 type="none" w="med" len="sm"/>
            <a:tailEnd type="none" w="med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Line 3"/>
          <p:cNvSpPr>
            <a:spLocks noChangeShapeType="1"/>
          </p:cNvSpPr>
          <p:nvPr/>
        </p:nvSpPr>
        <p:spPr bwMode="auto">
          <a:xfrm>
            <a:off x="2039938" y="4035425"/>
            <a:ext cx="0" cy="4953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 type="none" w="med" len="sm"/>
            <a:tailEnd type="none" w="med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199" name="Group 7"/>
          <p:cNvGrpSpPr>
            <a:grpSpLocks/>
          </p:cNvGrpSpPr>
          <p:nvPr/>
        </p:nvGrpSpPr>
        <p:grpSpPr bwMode="auto">
          <a:xfrm>
            <a:off x="2030413" y="1454150"/>
            <a:ext cx="3351212" cy="460375"/>
            <a:chOff x="1284" y="678"/>
            <a:chExt cx="2111" cy="290"/>
          </a:xfrm>
        </p:grpSpPr>
        <p:sp>
          <p:nvSpPr>
            <p:cNvPr id="8196" name="Line 4"/>
            <p:cNvSpPr>
              <a:spLocks noChangeShapeType="1"/>
            </p:cNvSpPr>
            <p:nvPr/>
          </p:nvSpPr>
          <p:spPr bwMode="auto">
            <a:xfrm flipV="1">
              <a:off x="1284" y="678"/>
              <a:ext cx="0" cy="29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med" len="sm"/>
              <a:tailEnd type="non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7" name="Line 5"/>
            <p:cNvSpPr>
              <a:spLocks noChangeShapeType="1"/>
            </p:cNvSpPr>
            <p:nvPr/>
          </p:nvSpPr>
          <p:spPr bwMode="auto">
            <a:xfrm>
              <a:off x="1284" y="678"/>
              <a:ext cx="2111" cy="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med" len="sm"/>
              <a:tailEnd type="non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8" name="Line 6"/>
            <p:cNvSpPr>
              <a:spLocks noChangeShapeType="1"/>
            </p:cNvSpPr>
            <p:nvPr/>
          </p:nvSpPr>
          <p:spPr bwMode="auto">
            <a:xfrm>
              <a:off x="3390" y="678"/>
              <a:ext cx="0" cy="29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med" len="sm"/>
              <a:tailEnd type="non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202" name="Group 10"/>
          <p:cNvGrpSpPr>
            <a:grpSpLocks/>
          </p:cNvGrpSpPr>
          <p:nvPr/>
        </p:nvGrpSpPr>
        <p:grpSpPr bwMode="auto">
          <a:xfrm>
            <a:off x="2011363" y="558800"/>
            <a:ext cx="3382962" cy="982663"/>
            <a:chOff x="1272" y="114"/>
            <a:chExt cx="2131" cy="619"/>
          </a:xfrm>
        </p:grpSpPr>
        <p:sp>
          <p:nvSpPr>
            <p:cNvPr id="8200" name="Freeform 8"/>
            <p:cNvSpPr>
              <a:spLocks/>
            </p:cNvSpPr>
            <p:nvPr/>
          </p:nvSpPr>
          <p:spPr bwMode="auto">
            <a:xfrm>
              <a:off x="1272" y="114"/>
              <a:ext cx="2131" cy="619"/>
            </a:xfrm>
            <a:custGeom>
              <a:avLst/>
              <a:gdLst>
                <a:gd name="T0" fmla="*/ 1065 w 2131"/>
                <a:gd name="T1" fmla="*/ 0 h 619"/>
                <a:gd name="T2" fmla="*/ 2130 w 2131"/>
                <a:gd name="T3" fmla="*/ 155 h 619"/>
                <a:gd name="T4" fmla="*/ 2130 w 2131"/>
                <a:gd name="T5" fmla="*/ 464 h 619"/>
                <a:gd name="T6" fmla="*/ 1065 w 2131"/>
                <a:gd name="T7" fmla="*/ 618 h 619"/>
                <a:gd name="T8" fmla="*/ 0 w 2131"/>
                <a:gd name="T9" fmla="*/ 464 h 619"/>
                <a:gd name="T10" fmla="*/ 0 w 2131"/>
                <a:gd name="T11" fmla="*/ 155 h 619"/>
                <a:gd name="T12" fmla="*/ 1065 w 2131"/>
                <a:gd name="T13" fmla="*/ 0 h 6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31" h="619">
                  <a:moveTo>
                    <a:pt x="1065" y="0"/>
                  </a:moveTo>
                  <a:lnTo>
                    <a:pt x="2130" y="155"/>
                  </a:lnTo>
                  <a:lnTo>
                    <a:pt x="2130" y="464"/>
                  </a:lnTo>
                  <a:lnTo>
                    <a:pt x="1065" y="618"/>
                  </a:lnTo>
                  <a:lnTo>
                    <a:pt x="0" y="464"/>
                  </a:lnTo>
                  <a:lnTo>
                    <a:pt x="0" y="155"/>
                  </a:lnTo>
                  <a:lnTo>
                    <a:pt x="1065" y="0"/>
                  </a:lnTo>
                  <a:close/>
                </a:path>
              </a:pathLst>
            </a:custGeom>
            <a:solidFill>
              <a:srgbClr val="FF0000"/>
            </a:solidFill>
            <a:ln w="38100" cap="flat">
              <a:solidFill>
                <a:srgbClr val="0000FF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1" name="Text Box 9"/>
            <p:cNvSpPr txBox="1">
              <a:spLocks noChangeArrowheads="1"/>
            </p:cNvSpPr>
            <p:nvPr/>
          </p:nvSpPr>
          <p:spPr bwMode="auto">
            <a:xfrm>
              <a:off x="1634" y="206"/>
              <a:ext cx="142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2" tIns="45717" rIns="91432" bIns="45717">
              <a:spAutoFit/>
            </a:bodyPr>
            <a:lstStyle/>
            <a:p>
              <a:r>
                <a:rPr lang="en-US" sz="3600" b="1">
                  <a:solidFill>
                    <a:srgbClr val="FFFF00"/>
                  </a:solidFill>
                  <a:latin typeface="Arial Rounded MT Bold" pitchFamily="34" charset="0"/>
                </a:rPr>
                <a:t>BEWARE</a:t>
              </a:r>
              <a:endParaRPr lang="en-US" sz="3600"/>
            </a:p>
          </p:txBody>
        </p:sp>
      </p:grpSp>
      <p:sp>
        <p:nvSpPr>
          <p:cNvPr id="8203" name="Freeform 11"/>
          <p:cNvSpPr>
            <a:spLocks/>
          </p:cNvSpPr>
          <p:nvPr/>
        </p:nvSpPr>
        <p:spPr bwMode="auto">
          <a:xfrm>
            <a:off x="573088" y="1920875"/>
            <a:ext cx="2841625" cy="2146300"/>
          </a:xfrm>
          <a:custGeom>
            <a:avLst/>
            <a:gdLst>
              <a:gd name="T0" fmla="*/ 0 w 1790"/>
              <a:gd name="T1" fmla="*/ 0 h 1352"/>
              <a:gd name="T2" fmla="*/ 1789 w 1790"/>
              <a:gd name="T3" fmla="*/ 0 h 1352"/>
              <a:gd name="T4" fmla="*/ 1789 w 1790"/>
              <a:gd name="T5" fmla="*/ 1351 h 1352"/>
              <a:gd name="T6" fmla="*/ 0 w 1790"/>
              <a:gd name="T7" fmla="*/ 1351 h 1352"/>
              <a:gd name="T8" fmla="*/ 0 w 1790"/>
              <a:gd name="T9" fmla="*/ 0 h 13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90" h="1352">
                <a:moveTo>
                  <a:pt x="0" y="0"/>
                </a:moveTo>
                <a:lnTo>
                  <a:pt x="1789" y="0"/>
                </a:lnTo>
                <a:lnTo>
                  <a:pt x="1789" y="1351"/>
                </a:lnTo>
                <a:lnTo>
                  <a:pt x="0" y="1351"/>
                </a:lnTo>
                <a:lnTo>
                  <a:pt x="0" y="0"/>
                </a:lnTo>
                <a:close/>
              </a:path>
            </a:pathLst>
          </a:custGeom>
          <a:noFill/>
          <a:ln w="76200" cap="flat">
            <a:solidFill>
              <a:srgbClr val="FF682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55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566738" y="2295525"/>
            <a:ext cx="2946400" cy="1281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2" tIns="45717" rIns="91432" bIns="45717">
            <a:spAutoFit/>
          </a:bodyPr>
          <a:lstStyle/>
          <a:p>
            <a:pPr algn="ctr"/>
            <a:r>
              <a:rPr lang="en-US" sz="2600">
                <a:solidFill>
                  <a:srgbClr val="FFFF00"/>
                </a:solidFill>
                <a:latin typeface="Arial Rounded MT Bold" pitchFamily="34" charset="0"/>
              </a:rPr>
              <a:t>Mostly add</a:t>
            </a:r>
          </a:p>
          <a:p>
            <a:pPr algn="ctr"/>
            <a:r>
              <a:rPr lang="en-US" sz="5200">
                <a:solidFill>
                  <a:srgbClr val="FF6820"/>
                </a:solidFill>
                <a:latin typeface="Arial Rounded MT Bold" pitchFamily="34" charset="0"/>
              </a:rPr>
              <a:t>es</a:t>
            </a:r>
            <a:endParaRPr lang="en-US" sz="5200"/>
          </a:p>
        </p:txBody>
      </p:sp>
      <p:sp>
        <p:nvSpPr>
          <p:cNvPr id="8205" name="Freeform 13"/>
          <p:cNvSpPr>
            <a:spLocks/>
          </p:cNvSpPr>
          <p:nvPr/>
        </p:nvSpPr>
        <p:spPr bwMode="auto">
          <a:xfrm>
            <a:off x="3954463" y="1920875"/>
            <a:ext cx="2841625" cy="2146300"/>
          </a:xfrm>
          <a:custGeom>
            <a:avLst/>
            <a:gdLst>
              <a:gd name="T0" fmla="*/ 0 w 1790"/>
              <a:gd name="T1" fmla="*/ 0 h 1352"/>
              <a:gd name="T2" fmla="*/ 1789 w 1790"/>
              <a:gd name="T3" fmla="*/ 0 h 1352"/>
              <a:gd name="T4" fmla="*/ 1789 w 1790"/>
              <a:gd name="T5" fmla="*/ 1351 h 1352"/>
              <a:gd name="T6" fmla="*/ 0 w 1790"/>
              <a:gd name="T7" fmla="*/ 1351 h 1352"/>
              <a:gd name="T8" fmla="*/ 0 w 1790"/>
              <a:gd name="T9" fmla="*/ 0 h 13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90" h="1352">
                <a:moveTo>
                  <a:pt x="0" y="0"/>
                </a:moveTo>
                <a:lnTo>
                  <a:pt x="1789" y="0"/>
                </a:lnTo>
                <a:lnTo>
                  <a:pt x="1789" y="1351"/>
                </a:lnTo>
                <a:lnTo>
                  <a:pt x="0" y="1351"/>
                </a:lnTo>
                <a:lnTo>
                  <a:pt x="0" y="0"/>
                </a:lnTo>
                <a:close/>
              </a:path>
            </a:pathLst>
          </a:custGeom>
          <a:noFill/>
          <a:ln w="76200" cap="flat">
            <a:solidFill>
              <a:srgbClr val="FF682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55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3948113" y="2295525"/>
            <a:ext cx="2946400" cy="1281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2" tIns="45717" rIns="91432" bIns="45717">
            <a:spAutoFit/>
          </a:bodyPr>
          <a:lstStyle/>
          <a:p>
            <a:pPr algn="ctr"/>
            <a:r>
              <a:rPr lang="en-US" sz="2600">
                <a:solidFill>
                  <a:srgbClr val="FFFF00"/>
                </a:solidFill>
                <a:latin typeface="Arial Rounded MT Bold" pitchFamily="34" charset="0"/>
              </a:rPr>
              <a:t>Sometimes add</a:t>
            </a:r>
          </a:p>
          <a:p>
            <a:pPr algn="ctr"/>
            <a:r>
              <a:rPr lang="en-US" sz="5200">
                <a:solidFill>
                  <a:srgbClr val="FF6820"/>
                </a:solidFill>
                <a:latin typeface="Arial Rounded MT Bold" pitchFamily="34" charset="0"/>
              </a:rPr>
              <a:t>s</a:t>
            </a:r>
            <a:endParaRPr lang="en-US" sz="5200"/>
          </a:p>
        </p:txBody>
      </p:sp>
      <p:grpSp>
        <p:nvGrpSpPr>
          <p:cNvPr id="8211" name="Group 19"/>
          <p:cNvGrpSpPr>
            <a:grpSpLocks/>
          </p:cNvGrpSpPr>
          <p:nvPr/>
        </p:nvGrpSpPr>
        <p:grpSpPr bwMode="auto">
          <a:xfrm>
            <a:off x="4678363" y="4349750"/>
            <a:ext cx="1473200" cy="477838"/>
            <a:chOff x="2952" y="2502"/>
            <a:chExt cx="928" cy="301"/>
          </a:xfrm>
        </p:grpSpPr>
        <p:grpSp>
          <p:nvGrpSpPr>
            <p:cNvPr id="8209" name="Group 17"/>
            <p:cNvGrpSpPr>
              <a:grpSpLocks/>
            </p:cNvGrpSpPr>
            <p:nvPr/>
          </p:nvGrpSpPr>
          <p:grpSpPr bwMode="auto">
            <a:xfrm>
              <a:off x="2952" y="2502"/>
              <a:ext cx="928" cy="301"/>
              <a:chOff x="2952" y="2502"/>
              <a:chExt cx="928" cy="301"/>
            </a:xfrm>
          </p:grpSpPr>
          <p:sp>
            <p:nvSpPr>
              <p:cNvPr id="8207" name="Freeform 15"/>
              <p:cNvSpPr>
                <a:spLocks/>
              </p:cNvSpPr>
              <p:nvPr/>
            </p:nvSpPr>
            <p:spPr bwMode="auto">
              <a:xfrm>
                <a:off x="2952" y="2502"/>
                <a:ext cx="871" cy="301"/>
              </a:xfrm>
              <a:custGeom>
                <a:avLst/>
                <a:gdLst>
                  <a:gd name="T0" fmla="*/ 0 w 871"/>
                  <a:gd name="T1" fmla="*/ 0 h 301"/>
                  <a:gd name="T2" fmla="*/ 870 w 871"/>
                  <a:gd name="T3" fmla="*/ 0 h 301"/>
                  <a:gd name="T4" fmla="*/ 870 w 871"/>
                  <a:gd name="T5" fmla="*/ 300 h 301"/>
                  <a:gd name="T6" fmla="*/ 0 w 871"/>
                  <a:gd name="T7" fmla="*/ 300 h 301"/>
                  <a:gd name="T8" fmla="*/ 0 w 871"/>
                  <a:gd name="T9" fmla="*/ 0 h 3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71" h="301">
                    <a:moveTo>
                      <a:pt x="0" y="0"/>
                    </a:moveTo>
                    <a:lnTo>
                      <a:pt x="870" y="0"/>
                    </a:lnTo>
                    <a:lnTo>
                      <a:pt x="870" y="300"/>
                    </a:lnTo>
                    <a:lnTo>
                      <a:pt x="0" y="3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8B"/>
              </a:solidFill>
              <a:ln w="76200" cap="flat">
                <a:solidFill>
                  <a:srgbClr val="FFFF00"/>
                </a:solidFill>
                <a:prstDash val="solid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08" name="Text Box 16"/>
              <p:cNvSpPr txBox="1">
                <a:spLocks noChangeArrowheads="1"/>
              </p:cNvSpPr>
              <p:nvPr/>
            </p:nvSpPr>
            <p:spPr bwMode="auto">
              <a:xfrm>
                <a:off x="3032" y="2504"/>
                <a:ext cx="848" cy="22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1432" tIns="45717" rIns="91432" bIns="45717">
                <a:spAutoFit/>
              </a:bodyPr>
              <a:lstStyle/>
              <a:p>
                <a:r>
                  <a:rPr lang="en-US" sz="1700">
                    <a:solidFill>
                      <a:srgbClr val="FFFF00"/>
                    </a:solidFill>
                    <a:latin typeface="Comic Sans MS" pitchFamily="66" charset="0"/>
                  </a:rPr>
                  <a:t>Examples</a:t>
                </a:r>
                <a:endParaRPr lang="en-US" sz="1700"/>
              </a:p>
            </p:txBody>
          </p:sp>
        </p:grpSp>
        <p:pic>
          <p:nvPicPr>
            <p:cNvPr id="8210" name="Picture 18" descr="pageLink(11)">
              <a:hlinkClick r:id="rId2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52" y="2694"/>
              <a:ext cx="108" cy="1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8216" name="Group 24"/>
          <p:cNvGrpSpPr>
            <a:grpSpLocks/>
          </p:cNvGrpSpPr>
          <p:nvPr/>
        </p:nvGrpSpPr>
        <p:grpSpPr bwMode="auto">
          <a:xfrm>
            <a:off x="1335088" y="4349750"/>
            <a:ext cx="1473200" cy="477838"/>
            <a:chOff x="846" y="2502"/>
            <a:chExt cx="928" cy="301"/>
          </a:xfrm>
        </p:grpSpPr>
        <p:grpSp>
          <p:nvGrpSpPr>
            <p:cNvPr id="8214" name="Group 22"/>
            <p:cNvGrpSpPr>
              <a:grpSpLocks/>
            </p:cNvGrpSpPr>
            <p:nvPr/>
          </p:nvGrpSpPr>
          <p:grpSpPr bwMode="auto">
            <a:xfrm>
              <a:off x="846" y="2502"/>
              <a:ext cx="928" cy="301"/>
              <a:chOff x="846" y="2502"/>
              <a:chExt cx="928" cy="301"/>
            </a:xfrm>
          </p:grpSpPr>
          <p:sp>
            <p:nvSpPr>
              <p:cNvPr id="8212" name="Freeform 20"/>
              <p:cNvSpPr>
                <a:spLocks/>
              </p:cNvSpPr>
              <p:nvPr/>
            </p:nvSpPr>
            <p:spPr bwMode="auto">
              <a:xfrm>
                <a:off x="846" y="2502"/>
                <a:ext cx="871" cy="301"/>
              </a:xfrm>
              <a:custGeom>
                <a:avLst/>
                <a:gdLst>
                  <a:gd name="T0" fmla="*/ 0 w 871"/>
                  <a:gd name="T1" fmla="*/ 0 h 301"/>
                  <a:gd name="T2" fmla="*/ 870 w 871"/>
                  <a:gd name="T3" fmla="*/ 0 h 301"/>
                  <a:gd name="T4" fmla="*/ 870 w 871"/>
                  <a:gd name="T5" fmla="*/ 300 h 301"/>
                  <a:gd name="T6" fmla="*/ 0 w 871"/>
                  <a:gd name="T7" fmla="*/ 300 h 301"/>
                  <a:gd name="T8" fmla="*/ 0 w 871"/>
                  <a:gd name="T9" fmla="*/ 0 h 3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71" h="301">
                    <a:moveTo>
                      <a:pt x="0" y="0"/>
                    </a:moveTo>
                    <a:lnTo>
                      <a:pt x="870" y="0"/>
                    </a:lnTo>
                    <a:lnTo>
                      <a:pt x="870" y="300"/>
                    </a:lnTo>
                    <a:lnTo>
                      <a:pt x="0" y="3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8B"/>
              </a:solidFill>
              <a:ln w="76200" cap="flat">
                <a:solidFill>
                  <a:srgbClr val="FFFF00"/>
                </a:solidFill>
                <a:prstDash val="solid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3" name="Text Box 21"/>
              <p:cNvSpPr txBox="1">
                <a:spLocks noChangeArrowheads="1"/>
              </p:cNvSpPr>
              <p:nvPr/>
            </p:nvSpPr>
            <p:spPr bwMode="auto">
              <a:xfrm>
                <a:off x="926" y="2504"/>
                <a:ext cx="848" cy="22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1432" tIns="45717" rIns="91432" bIns="45717">
                <a:spAutoFit/>
              </a:bodyPr>
              <a:lstStyle/>
              <a:p>
                <a:r>
                  <a:rPr lang="en-US" sz="1700">
                    <a:solidFill>
                      <a:srgbClr val="FFFF00"/>
                    </a:solidFill>
                    <a:latin typeface="Comic Sans MS" pitchFamily="66" charset="0"/>
                  </a:rPr>
                  <a:t>Examples</a:t>
                </a:r>
                <a:endParaRPr lang="en-US" sz="1700"/>
              </a:p>
            </p:txBody>
          </p:sp>
        </p:grpSp>
        <p:pic>
          <p:nvPicPr>
            <p:cNvPr id="8215" name="Picture 23" descr="pageLink(12)">
              <a:hlinkClick r:id="rId4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46" y="2694"/>
              <a:ext cx="108" cy="1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reeform 2"/>
          <p:cNvSpPr>
            <a:spLocks/>
          </p:cNvSpPr>
          <p:nvPr/>
        </p:nvSpPr>
        <p:spPr bwMode="auto">
          <a:xfrm>
            <a:off x="2286000" y="506413"/>
            <a:ext cx="2965450" cy="2238375"/>
          </a:xfrm>
          <a:custGeom>
            <a:avLst/>
            <a:gdLst>
              <a:gd name="T0" fmla="*/ 0 w 1868"/>
              <a:gd name="T1" fmla="*/ 0 h 1410"/>
              <a:gd name="T2" fmla="*/ 1867 w 1868"/>
              <a:gd name="T3" fmla="*/ 0 h 1410"/>
              <a:gd name="T4" fmla="*/ 1867 w 1868"/>
              <a:gd name="T5" fmla="*/ 1409 h 1410"/>
              <a:gd name="T6" fmla="*/ 0 w 1868"/>
              <a:gd name="T7" fmla="*/ 1409 h 1410"/>
              <a:gd name="T8" fmla="*/ 0 w 1868"/>
              <a:gd name="T9" fmla="*/ 0 h 14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68" h="1410">
                <a:moveTo>
                  <a:pt x="0" y="0"/>
                </a:moveTo>
                <a:lnTo>
                  <a:pt x="1867" y="0"/>
                </a:lnTo>
                <a:lnTo>
                  <a:pt x="1867" y="1409"/>
                </a:lnTo>
                <a:lnTo>
                  <a:pt x="0" y="1409"/>
                </a:lnTo>
                <a:lnTo>
                  <a:pt x="0" y="0"/>
                </a:lnTo>
                <a:close/>
              </a:path>
            </a:pathLst>
          </a:custGeom>
          <a:noFill/>
          <a:ln w="76200" cap="flat">
            <a:solidFill>
              <a:srgbClr val="FF682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55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2370138" y="554038"/>
            <a:ext cx="2765425" cy="290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2" tIns="45717" rIns="91432" bIns="45717">
            <a:spAutoFit/>
          </a:bodyPr>
          <a:lstStyle/>
          <a:p>
            <a:pPr algn="ctr"/>
            <a:r>
              <a:rPr lang="en-US" sz="1300">
                <a:solidFill>
                  <a:srgbClr val="FF6820"/>
                </a:solidFill>
                <a:latin typeface="Comic Sans MS" pitchFamily="66" charset="0"/>
              </a:rPr>
              <a:t> </a:t>
            </a:r>
            <a:endParaRPr lang="en-US" sz="1300"/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2619375" y="614363"/>
            <a:ext cx="2184400" cy="2227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2" tIns="45717" rIns="91432" bIns="45717">
            <a:spAutoFit/>
          </a:bodyPr>
          <a:lstStyle/>
          <a:p>
            <a:pPr algn="ctr"/>
            <a:r>
              <a:rPr lang="en-US" sz="2600">
                <a:solidFill>
                  <a:srgbClr val="FFFF00"/>
                </a:solidFill>
                <a:latin typeface="Arial Rounded MT Bold" pitchFamily="34" charset="0"/>
              </a:rPr>
              <a:t>Change the</a:t>
            </a:r>
          </a:p>
          <a:p>
            <a:pPr algn="ctr"/>
            <a:r>
              <a:rPr lang="en-US" sz="3500">
                <a:solidFill>
                  <a:srgbClr val="FF6820"/>
                </a:solidFill>
                <a:latin typeface="Arial Rounded MT Bold" pitchFamily="34" charset="0"/>
              </a:rPr>
              <a:t>y</a:t>
            </a:r>
            <a:r>
              <a:rPr lang="en-US" sz="2600">
                <a:solidFill>
                  <a:srgbClr val="FFFF00"/>
                </a:solidFill>
                <a:latin typeface="Arial Rounded MT Bold" pitchFamily="34" charset="0"/>
              </a:rPr>
              <a:t> to </a:t>
            </a:r>
            <a:r>
              <a:rPr lang="en-US" sz="3500">
                <a:solidFill>
                  <a:srgbClr val="FF6820"/>
                </a:solidFill>
                <a:latin typeface="Arial Rounded MT Bold" pitchFamily="34" charset="0"/>
              </a:rPr>
              <a:t>i</a:t>
            </a:r>
            <a:r>
              <a:rPr lang="en-US" sz="2600">
                <a:solidFill>
                  <a:srgbClr val="FFFF00"/>
                </a:solidFill>
                <a:latin typeface="Arial Rounded MT Bold" pitchFamily="34" charset="0"/>
              </a:rPr>
              <a:t> </a:t>
            </a:r>
          </a:p>
          <a:p>
            <a:pPr algn="ctr"/>
            <a:r>
              <a:rPr lang="en-US" sz="2600">
                <a:solidFill>
                  <a:srgbClr val="FFFF00"/>
                </a:solidFill>
                <a:latin typeface="Arial Rounded MT Bold" pitchFamily="34" charset="0"/>
              </a:rPr>
              <a:t>and add</a:t>
            </a:r>
          </a:p>
          <a:p>
            <a:pPr algn="ctr"/>
            <a:r>
              <a:rPr lang="en-US" sz="5300">
                <a:solidFill>
                  <a:srgbClr val="FF6820"/>
                </a:solidFill>
                <a:latin typeface="Arial Rounded MT Bold" pitchFamily="34" charset="0"/>
              </a:rPr>
              <a:t>es</a:t>
            </a:r>
            <a:endParaRPr lang="en-US" sz="5300"/>
          </a:p>
        </p:txBody>
      </p:sp>
      <p:sp>
        <p:nvSpPr>
          <p:cNvPr id="9223" name="Freeform 7"/>
          <p:cNvSpPr>
            <a:spLocks/>
          </p:cNvSpPr>
          <p:nvPr/>
        </p:nvSpPr>
        <p:spPr bwMode="auto">
          <a:xfrm>
            <a:off x="2297113" y="2906713"/>
            <a:ext cx="2952750" cy="2306637"/>
          </a:xfrm>
          <a:custGeom>
            <a:avLst/>
            <a:gdLst>
              <a:gd name="T0" fmla="*/ 0 w 4555"/>
              <a:gd name="T1" fmla="*/ 0 h 1453"/>
              <a:gd name="T2" fmla="*/ 4554 w 4555"/>
              <a:gd name="T3" fmla="*/ 0 h 1453"/>
              <a:gd name="T4" fmla="*/ 4554 w 4555"/>
              <a:gd name="T5" fmla="*/ 1452 h 1453"/>
              <a:gd name="T6" fmla="*/ 0 w 4555"/>
              <a:gd name="T7" fmla="*/ 1452 h 1453"/>
              <a:gd name="T8" fmla="*/ 0 w 4555"/>
              <a:gd name="T9" fmla="*/ 0 h 1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555" h="1453">
                <a:moveTo>
                  <a:pt x="0" y="0"/>
                </a:moveTo>
                <a:lnTo>
                  <a:pt x="4554" y="0"/>
                </a:lnTo>
                <a:lnTo>
                  <a:pt x="4554" y="1452"/>
                </a:lnTo>
                <a:lnTo>
                  <a:pt x="0" y="1452"/>
                </a:lnTo>
                <a:lnTo>
                  <a:pt x="0" y="0"/>
                </a:lnTo>
                <a:close/>
              </a:path>
            </a:pathLst>
          </a:custGeom>
          <a:noFill/>
          <a:ln w="76200" cap="flat">
            <a:solidFill>
              <a:srgbClr val="FF682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55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280988" y="3144838"/>
            <a:ext cx="704215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2" tIns="45717" rIns="91432" bIns="45717">
            <a:spAutoFit/>
          </a:bodyPr>
          <a:lstStyle/>
          <a:p>
            <a:pPr algn="ctr"/>
            <a:r>
              <a:rPr lang="en-US">
                <a:solidFill>
                  <a:srgbClr val="FFFF00"/>
                </a:solidFill>
                <a:latin typeface="Comic Sans MS" pitchFamily="66" charset="0"/>
              </a:rPr>
              <a:t>Examples</a:t>
            </a:r>
          </a:p>
          <a:p>
            <a:pPr algn="ctr"/>
            <a:r>
              <a:rPr lang="en-US">
                <a:solidFill>
                  <a:srgbClr val="FFFF00"/>
                </a:solidFill>
                <a:latin typeface="Comic Sans MS" pitchFamily="66" charset="0"/>
              </a:rPr>
              <a:t>enemy - enemies</a:t>
            </a:r>
          </a:p>
          <a:p>
            <a:pPr algn="ctr"/>
            <a:r>
              <a:rPr lang="en-US">
                <a:solidFill>
                  <a:srgbClr val="FFFF00"/>
                </a:solidFill>
                <a:latin typeface="Comic Sans MS" pitchFamily="66" charset="0"/>
              </a:rPr>
              <a:t>baby - babies</a:t>
            </a:r>
          </a:p>
          <a:p>
            <a:pPr algn="ctr"/>
            <a:r>
              <a:rPr lang="en-US">
                <a:solidFill>
                  <a:srgbClr val="FFFF00"/>
                </a:solidFill>
                <a:latin typeface="Comic Sans MS" pitchFamily="66" charset="0"/>
              </a:rPr>
              <a:t>lady - ladies</a:t>
            </a:r>
          </a:p>
          <a:p>
            <a:pPr algn="ctr"/>
            <a:r>
              <a:rPr lang="en-US">
                <a:solidFill>
                  <a:srgbClr val="FFFF00"/>
                </a:solidFill>
                <a:latin typeface="Comic Sans MS" pitchFamily="66" charset="0"/>
              </a:rPr>
              <a:t>brolly - brollies</a:t>
            </a:r>
          </a:p>
          <a:p>
            <a:pPr algn="ctr"/>
            <a:r>
              <a:rPr lang="en-US">
                <a:solidFill>
                  <a:srgbClr val="FFFF00"/>
                </a:solidFill>
                <a:latin typeface="Comic Sans MS" pitchFamily="66" charset="0"/>
              </a:rPr>
              <a:t>bunny - bunnies</a:t>
            </a:r>
            <a:endParaRPr lang="en-US"/>
          </a:p>
        </p:txBody>
      </p:sp>
      <p:grpSp>
        <p:nvGrpSpPr>
          <p:cNvPr id="9231" name="Group 15"/>
          <p:cNvGrpSpPr>
            <a:grpSpLocks/>
          </p:cNvGrpSpPr>
          <p:nvPr/>
        </p:nvGrpSpPr>
        <p:grpSpPr bwMode="auto">
          <a:xfrm>
            <a:off x="3810000" y="3535363"/>
            <a:ext cx="1430338" cy="1554162"/>
            <a:chOff x="2400" y="2227"/>
            <a:chExt cx="901" cy="979"/>
          </a:xfrm>
        </p:grpSpPr>
        <p:sp>
          <p:nvSpPr>
            <p:cNvPr id="9225" name="Freeform 9"/>
            <p:cNvSpPr>
              <a:spLocks/>
            </p:cNvSpPr>
            <p:nvPr/>
          </p:nvSpPr>
          <p:spPr bwMode="auto">
            <a:xfrm>
              <a:off x="2400" y="2227"/>
              <a:ext cx="901" cy="979"/>
            </a:xfrm>
            <a:custGeom>
              <a:avLst/>
              <a:gdLst>
                <a:gd name="T0" fmla="*/ 0 w 901"/>
                <a:gd name="T1" fmla="*/ 0 h 979"/>
                <a:gd name="T2" fmla="*/ 900 w 901"/>
                <a:gd name="T3" fmla="*/ 0 h 979"/>
                <a:gd name="T4" fmla="*/ 900 w 901"/>
                <a:gd name="T5" fmla="*/ 978 h 979"/>
                <a:gd name="T6" fmla="*/ 0 w 901"/>
                <a:gd name="T7" fmla="*/ 978 h 979"/>
                <a:gd name="T8" fmla="*/ 0 w 901"/>
                <a:gd name="T9" fmla="*/ 0 h 9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1" h="979">
                  <a:moveTo>
                    <a:pt x="0" y="0"/>
                  </a:moveTo>
                  <a:lnTo>
                    <a:pt x="900" y="0"/>
                  </a:lnTo>
                  <a:lnTo>
                    <a:pt x="900" y="978"/>
                  </a:lnTo>
                  <a:lnTo>
                    <a:pt x="0" y="97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38100" cap="flat">
              <a:solidFill>
                <a:srgbClr val="FF682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6" name="Line 10"/>
            <p:cNvSpPr>
              <a:spLocks noChangeShapeType="1"/>
            </p:cNvSpPr>
            <p:nvPr/>
          </p:nvSpPr>
          <p:spPr bwMode="auto">
            <a:xfrm>
              <a:off x="2868" y="2329"/>
              <a:ext cx="0" cy="666"/>
            </a:xfrm>
            <a:prstGeom prst="line">
              <a:avLst/>
            </a:prstGeom>
            <a:noFill/>
            <a:ln w="190500">
              <a:solidFill>
                <a:srgbClr val="FF6820">
                  <a:alpha val="66667"/>
                </a:srgbClr>
              </a:solidFill>
              <a:round/>
              <a:headEnd type="none" w="med" len="sm"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230" name="Group 14"/>
          <p:cNvGrpSpPr>
            <a:grpSpLocks/>
          </p:cNvGrpSpPr>
          <p:nvPr/>
        </p:nvGrpSpPr>
        <p:grpSpPr bwMode="auto">
          <a:xfrm>
            <a:off x="6257925" y="4873625"/>
            <a:ext cx="874713" cy="347663"/>
            <a:chOff x="4050" y="2862"/>
            <a:chExt cx="551" cy="219"/>
          </a:xfrm>
        </p:grpSpPr>
        <p:pic>
          <p:nvPicPr>
            <p:cNvPr id="9228" name="Picture 12" descr="back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50" y="2862"/>
              <a:ext cx="551" cy="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9229" name="Picture 13" descr="pageLink(13)">
              <a:hlinkClick r:id="rId3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50" y="2973"/>
              <a:ext cx="108" cy="1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reeform 2"/>
          <p:cNvSpPr>
            <a:spLocks/>
          </p:cNvSpPr>
          <p:nvPr/>
        </p:nvSpPr>
        <p:spPr bwMode="auto">
          <a:xfrm>
            <a:off x="2297113" y="481013"/>
            <a:ext cx="2725737" cy="2176462"/>
          </a:xfrm>
          <a:custGeom>
            <a:avLst/>
            <a:gdLst>
              <a:gd name="T0" fmla="*/ 0 w 1717"/>
              <a:gd name="T1" fmla="*/ 0 h 1371"/>
              <a:gd name="T2" fmla="*/ 1716 w 1717"/>
              <a:gd name="T3" fmla="*/ 0 h 1371"/>
              <a:gd name="T4" fmla="*/ 1716 w 1717"/>
              <a:gd name="T5" fmla="*/ 1370 h 1371"/>
              <a:gd name="T6" fmla="*/ 0 w 1717"/>
              <a:gd name="T7" fmla="*/ 1370 h 1371"/>
              <a:gd name="T8" fmla="*/ 0 w 1717"/>
              <a:gd name="T9" fmla="*/ 0 h 13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17" h="1371">
                <a:moveTo>
                  <a:pt x="0" y="0"/>
                </a:moveTo>
                <a:lnTo>
                  <a:pt x="1716" y="0"/>
                </a:lnTo>
                <a:lnTo>
                  <a:pt x="1716" y="1370"/>
                </a:lnTo>
                <a:lnTo>
                  <a:pt x="0" y="1370"/>
                </a:lnTo>
                <a:lnTo>
                  <a:pt x="0" y="0"/>
                </a:lnTo>
                <a:close/>
              </a:path>
            </a:pathLst>
          </a:custGeom>
          <a:noFill/>
          <a:ln w="76200" cap="flat">
            <a:solidFill>
              <a:srgbClr val="FF682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55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3205163" y="779463"/>
            <a:ext cx="1022350" cy="169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2" tIns="45717" rIns="91432" bIns="45717">
            <a:spAutoFit/>
          </a:bodyPr>
          <a:lstStyle/>
          <a:p>
            <a:pPr algn="ctr"/>
            <a:r>
              <a:rPr lang="en-US" sz="2600">
                <a:solidFill>
                  <a:srgbClr val="FFFF00"/>
                </a:solidFill>
                <a:latin typeface="Arial Rounded MT Bold" pitchFamily="34" charset="0"/>
              </a:rPr>
              <a:t>Just add </a:t>
            </a:r>
            <a:r>
              <a:rPr lang="en-US" sz="5300">
                <a:solidFill>
                  <a:srgbClr val="FF6820"/>
                </a:solidFill>
                <a:latin typeface="Arial Rounded MT Bold" pitchFamily="34" charset="0"/>
              </a:rPr>
              <a:t>s</a:t>
            </a:r>
            <a:endParaRPr lang="en-US" sz="5300"/>
          </a:p>
        </p:txBody>
      </p:sp>
      <p:sp>
        <p:nvSpPr>
          <p:cNvPr id="10245" name="Freeform 5"/>
          <p:cNvSpPr>
            <a:spLocks/>
          </p:cNvSpPr>
          <p:nvPr/>
        </p:nvSpPr>
        <p:spPr bwMode="auto">
          <a:xfrm>
            <a:off x="2333625" y="2909888"/>
            <a:ext cx="2735263" cy="2306637"/>
          </a:xfrm>
          <a:custGeom>
            <a:avLst/>
            <a:gdLst>
              <a:gd name="T0" fmla="*/ 0 w 4555"/>
              <a:gd name="T1" fmla="*/ 0 h 1453"/>
              <a:gd name="T2" fmla="*/ 4554 w 4555"/>
              <a:gd name="T3" fmla="*/ 0 h 1453"/>
              <a:gd name="T4" fmla="*/ 4554 w 4555"/>
              <a:gd name="T5" fmla="*/ 1452 h 1453"/>
              <a:gd name="T6" fmla="*/ 0 w 4555"/>
              <a:gd name="T7" fmla="*/ 1452 h 1453"/>
              <a:gd name="T8" fmla="*/ 0 w 4555"/>
              <a:gd name="T9" fmla="*/ 0 h 1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555" h="1453">
                <a:moveTo>
                  <a:pt x="0" y="0"/>
                </a:moveTo>
                <a:lnTo>
                  <a:pt x="4554" y="0"/>
                </a:lnTo>
                <a:lnTo>
                  <a:pt x="4554" y="1452"/>
                </a:lnTo>
                <a:lnTo>
                  <a:pt x="0" y="1452"/>
                </a:lnTo>
                <a:lnTo>
                  <a:pt x="0" y="0"/>
                </a:lnTo>
                <a:close/>
              </a:path>
            </a:pathLst>
          </a:custGeom>
          <a:noFill/>
          <a:ln w="76200" cap="flat">
            <a:solidFill>
              <a:srgbClr val="FF682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55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2586038" y="3073400"/>
            <a:ext cx="2232025" cy="146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2" tIns="45717" rIns="91432" bIns="45717">
            <a:spAutoFit/>
          </a:bodyPr>
          <a:lstStyle/>
          <a:p>
            <a:pPr algn="ctr"/>
            <a:r>
              <a:rPr lang="en-US">
                <a:solidFill>
                  <a:srgbClr val="FFFF00"/>
                </a:solidFill>
                <a:latin typeface="Comic Sans MS" pitchFamily="66" charset="0"/>
              </a:rPr>
              <a:t>Examples</a:t>
            </a:r>
          </a:p>
          <a:p>
            <a:pPr algn="ctr"/>
            <a:r>
              <a:rPr lang="en-US">
                <a:solidFill>
                  <a:srgbClr val="FFFF00"/>
                </a:solidFill>
                <a:latin typeface="Comic Sans MS" pitchFamily="66" charset="0"/>
              </a:rPr>
              <a:t>tray - trays</a:t>
            </a:r>
          </a:p>
          <a:p>
            <a:pPr algn="ctr"/>
            <a:r>
              <a:rPr lang="en-US">
                <a:solidFill>
                  <a:srgbClr val="FFFF00"/>
                </a:solidFill>
                <a:latin typeface="Comic Sans MS" pitchFamily="66" charset="0"/>
              </a:rPr>
              <a:t>monkey - monkeys</a:t>
            </a:r>
          </a:p>
          <a:p>
            <a:pPr algn="ctr"/>
            <a:r>
              <a:rPr lang="en-US">
                <a:solidFill>
                  <a:srgbClr val="FFFF00"/>
                </a:solidFill>
                <a:latin typeface="Comic Sans MS" pitchFamily="66" charset="0"/>
              </a:rPr>
              <a:t>day - days</a:t>
            </a:r>
          </a:p>
          <a:p>
            <a:pPr algn="ctr"/>
            <a:r>
              <a:rPr lang="en-US">
                <a:solidFill>
                  <a:srgbClr val="FFFF00"/>
                </a:solidFill>
                <a:latin typeface="Comic Sans MS" pitchFamily="66" charset="0"/>
              </a:rPr>
              <a:t>toy - toys</a:t>
            </a:r>
            <a:endParaRPr lang="en-US"/>
          </a:p>
        </p:txBody>
      </p:sp>
      <p:grpSp>
        <p:nvGrpSpPr>
          <p:cNvPr id="10253" name="Group 13"/>
          <p:cNvGrpSpPr>
            <a:grpSpLocks/>
          </p:cNvGrpSpPr>
          <p:nvPr/>
        </p:nvGrpSpPr>
        <p:grpSpPr bwMode="auto">
          <a:xfrm>
            <a:off x="3738563" y="3433763"/>
            <a:ext cx="1152525" cy="1554162"/>
            <a:chOff x="2445" y="1891"/>
            <a:chExt cx="726" cy="979"/>
          </a:xfrm>
        </p:grpSpPr>
        <p:sp>
          <p:nvSpPr>
            <p:cNvPr id="10247" name="Freeform 7"/>
            <p:cNvSpPr>
              <a:spLocks/>
            </p:cNvSpPr>
            <p:nvPr/>
          </p:nvSpPr>
          <p:spPr bwMode="auto">
            <a:xfrm>
              <a:off x="2445" y="1891"/>
              <a:ext cx="726" cy="979"/>
            </a:xfrm>
            <a:custGeom>
              <a:avLst/>
              <a:gdLst>
                <a:gd name="T0" fmla="*/ 0 w 901"/>
                <a:gd name="T1" fmla="*/ 0 h 979"/>
                <a:gd name="T2" fmla="*/ 900 w 901"/>
                <a:gd name="T3" fmla="*/ 0 h 979"/>
                <a:gd name="T4" fmla="*/ 900 w 901"/>
                <a:gd name="T5" fmla="*/ 978 h 979"/>
                <a:gd name="T6" fmla="*/ 0 w 901"/>
                <a:gd name="T7" fmla="*/ 978 h 979"/>
                <a:gd name="T8" fmla="*/ 0 w 901"/>
                <a:gd name="T9" fmla="*/ 0 h 9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1" h="979">
                  <a:moveTo>
                    <a:pt x="0" y="0"/>
                  </a:moveTo>
                  <a:lnTo>
                    <a:pt x="900" y="0"/>
                  </a:lnTo>
                  <a:lnTo>
                    <a:pt x="900" y="978"/>
                  </a:lnTo>
                  <a:lnTo>
                    <a:pt x="0" y="97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38100" cap="flat">
              <a:solidFill>
                <a:srgbClr val="FF682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8" name="Line 8"/>
            <p:cNvSpPr>
              <a:spLocks noChangeShapeType="1"/>
            </p:cNvSpPr>
            <p:nvPr/>
          </p:nvSpPr>
          <p:spPr bwMode="auto">
            <a:xfrm>
              <a:off x="2808" y="2027"/>
              <a:ext cx="0" cy="666"/>
            </a:xfrm>
            <a:prstGeom prst="line">
              <a:avLst/>
            </a:prstGeom>
            <a:noFill/>
            <a:ln w="190500">
              <a:solidFill>
                <a:srgbClr val="FF6820">
                  <a:alpha val="66667"/>
                </a:srgbClr>
              </a:solidFill>
              <a:round/>
              <a:headEnd type="none" w="med" len="sm"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252" name="Group 12"/>
          <p:cNvGrpSpPr>
            <a:grpSpLocks/>
          </p:cNvGrpSpPr>
          <p:nvPr/>
        </p:nvGrpSpPr>
        <p:grpSpPr bwMode="auto">
          <a:xfrm>
            <a:off x="6257925" y="4873625"/>
            <a:ext cx="874713" cy="347663"/>
            <a:chOff x="4038" y="2808"/>
            <a:chExt cx="551" cy="219"/>
          </a:xfrm>
        </p:grpSpPr>
        <p:pic>
          <p:nvPicPr>
            <p:cNvPr id="10250" name="Picture 10" descr="back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38" y="2808"/>
              <a:ext cx="551" cy="2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251" name="Picture 11" descr="pageLink(14)">
              <a:hlinkClick r:id="rId3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38" y="2919"/>
              <a:ext cx="108" cy="1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UEBOX">
  <a:themeElements>
    <a:clrScheme name="BLUEBOX 1">
      <a:dk1>
        <a:srgbClr val="000000"/>
      </a:dk1>
      <a:lt1>
        <a:srgbClr val="FFFFFF"/>
      </a:lt1>
      <a:dk2>
        <a:srgbClr val="000099"/>
      </a:dk2>
      <a:lt2>
        <a:srgbClr val="FFFF00"/>
      </a:lt2>
      <a:accent1>
        <a:srgbClr val="FF9900"/>
      </a:accent1>
      <a:accent2>
        <a:srgbClr val="FF0033"/>
      </a:accent2>
      <a:accent3>
        <a:srgbClr val="AAAACA"/>
      </a:accent3>
      <a:accent4>
        <a:srgbClr val="DADADA"/>
      </a:accent4>
      <a:accent5>
        <a:srgbClr val="FFCAAA"/>
      </a:accent5>
      <a:accent6>
        <a:srgbClr val="E7002D"/>
      </a:accent6>
      <a:hlink>
        <a:srgbClr val="00CCCC"/>
      </a:hlink>
      <a:folHlink>
        <a:srgbClr val="6699FF"/>
      </a:folHlink>
    </a:clrScheme>
    <a:fontScheme name="BLUEBOX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UEBOX 1">
        <a:dk1>
          <a:srgbClr val="000000"/>
        </a:dk1>
        <a:lt1>
          <a:srgbClr val="FFFFFF"/>
        </a:lt1>
        <a:dk2>
          <a:srgbClr val="000099"/>
        </a:dk2>
        <a:lt2>
          <a:srgbClr val="FFFF00"/>
        </a:lt2>
        <a:accent1>
          <a:srgbClr val="FF9900"/>
        </a:accent1>
        <a:accent2>
          <a:srgbClr val="FF0033"/>
        </a:accent2>
        <a:accent3>
          <a:srgbClr val="AAAACA"/>
        </a:accent3>
        <a:accent4>
          <a:srgbClr val="DADADA"/>
        </a:accent4>
        <a:accent5>
          <a:srgbClr val="FFCAAA"/>
        </a:accent5>
        <a:accent6>
          <a:srgbClr val="E7002D"/>
        </a:accent6>
        <a:hlink>
          <a:srgbClr val="00CC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BOX 2">
        <a:dk1>
          <a:srgbClr val="000000"/>
        </a:dk1>
        <a:lt1>
          <a:srgbClr val="FFFFFF"/>
        </a:lt1>
        <a:dk2>
          <a:srgbClr val="FF0033"/>
        </a:dk2>
        <a:lt2>
          <a:srgbClr val="CCCCFF"/>
        </a:lt2>
        <a:accent1>
          <a:srgbClr val="FF33FF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ADFF"/>
        </a:accent5>
        <a:accent6>
          <a:srgbClr val="0000E7"/>
        </a:accent6>
        <a:hlink>
          <a:srgbClr val="00FFFF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BOX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DDDDDD"/>
        </a:accent1>
        <a:accent2>
          <a:srgbClr val="777777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6B6B6B"/>
        </a:accent6>
        <a:hlink>
          <a:srgbClr val="B2B2B2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BOX 4">
        <a:dk1>
          <a:srgbClr val="663300"/>
        </a:dk1>
        <a:lt1>
          <a:srgbClr val="FFFFFF"/>
        </a:lt1>
        <a:dk2>
          <a:srgbClr val="996600"/>
        </a:dk2>
        <a:lt2>
          <a:srgbClr val="FFFF00"/>
        </a:lt2>
        <a:accent1>
          <a:srgbClr val="FF9900"/>
        </a:accent1>
        <a:accent2>
          <a:srgbClr val="FF0033"/>
        </a:accent2>
        <a:accent3>
          <a:srgbClr val="CAB8AA"/>
        </a:accent3>
        <a:accent4>
          <a:srgbClr val="DADADA"/>
        </a:accent4>
        <a:accent5>
          <a:srgbClr val="FFCAAA"/>
        </a:accent5>
        <a:accent6>
          <a:srgbClr val="E7002D"/>
        </a:accent6>
        <a:hlink>
          <a:srgbClr val="0099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BLUEBOX</Template>
  <TotalTime>43</TotalTime>
  <Words>262</Words>
  <Application>Microsoft Office PowerPoint</Application>
  <PresentationFormat>Custom</PresentationFormat>
  <Paragraphs>109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Monotype Sorts</vt:lpstr>
      <vt:lpstr>Comic Sans MS</vt:lpstr>
      <vt:lpstr>Arial Rounded MT Bold</vt:lpstr>
      <vt:lpstr>BLUEBOX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 Personal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Mark H Turney</dc:creator>
  <cp:lastModifiedBy>Teacher E-Solutions</cp:lastModifiedBy>
  <cp:revision>2</cp:revision>
  <dcterms:created xsi:type="dcterms:W3CDTF">2006-05-07T14:40:52Z</dcterms:created>
  <dcterms:modified xsi:type="dcterms:W3CDTF">2019-01-18T16:52:19Z</dcterms:modified>
</cp:coreProperties>
</file>