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Arial Narrow" pitchFamily="34" charset="0"/>
        <a:ea typeface="+mn-ea"/>
        <a:cs typeface="Times New Roman" pitchFamily="18" charset="0"/>
      </a:defRPr>
    </a:lvl1pPr>
    <a:lvl2pPr marL="457200" algn="l" rtl="0" fontAlgn="base">
      <a:spcBef>
        <a:spcPct val="0"/>
      </a:spcBef>
      <a:spcAft>
        <a:spcPct val="0"/>
      </a:spcAft>
      <a:defRPr kumimoji="1" sz="2400" kern="1200">
        <a:solidFill>
          <a:schemeClr val="tx1"/>
        </a:solidFill>
        <a:latin typeface="Arial Narrow" pitchFamily="34" charset="0"/>
        <a:ea typeface="+mn-ea"/>
        <a:cs typeface="Times New Roman" pitchFamily="18" charset="0"/>
      </a:defRPr>
    </a:lvl2pPr>
    <a:lvl3pPr marL="914400" algn="l" rtl="0" fontAlgn="base">
      <a:spcBef>
        <a:spcPct val="0"/>
      </a:spcBef>
      <a:spcAft>
        <a:spcPct val="0"/>
      </a:spcAft>
      <a:defRPr kumimoji="1" sz="2400" kern="1200">
        <a:solidFill>
          <a:schemeClr val="tx1"/>
        </a:solidFill>
        <a:latin typeface="Arial Narrow" pitchFamily="34" charset="0"/>
        <a:ea typeface="+mn-ea"/>
        <a:cs typeface="Times New Roman" pitchFamily="18" charset="0"/>
      </a:defRPr>
    </a:lvl3pPr>
    <a:lvl4pPr marL="1371600" algn="l" rtl="0" fontAlgn="base">
      <a:spcBef>
        <a:spcPct val="0"/>
      </a:spcBef>
      <a:spcAft>
        <a:spcPct val="0"/>
      </a:spcAft>
      <a:defRPr kumimoji="1" sz="2400" kern="1200">
        <a:solidFill>
          <a:schemeClr val="tx1"/>
        </a:solidFill>
        <a:latin typeface="Arial Narrow" pitchFamily="34" charset="0"/>
        <a:ea typeface="+mn-ea"/>
        <a:cs typeface="Times New Roman" pitchFamily="18" charset="0"/>
      </a:defRPr>
    </a:lvl4pPr>
    <a:lvl5pPr marL="1828800" algn="l" rtl="0" fontAlgn="base">
      <a:spcBef>
        <a:spcPct val="0"/>
      </a:spcBef>
      <a:spcAft>
        <a:spcPct val="0"/>
      </a:spcAft>
      <a:defRPr kumimoji="1" sz="2400" kern="1200">
        <a:solidFill>
          <a:schemeClr val="tx1"/>
        </a:solidFill>
        <a:latin typeface="Arial Narrow" pitchFamily="34" charset="0"/>
        <a:ea typeface="+mn-ea"/>
        <a:cs typeface="Times New Roman" pitchFamily="18" charset="0"/>
      </a:defRPr>
    </a:lvl5pPr>
    <a:lvl6pPr marL="2286000" algn="l" defTabSz="914400" rtl="0" eaLnBrk="1" latinLnBrk="0" hangingPunct="1">
      <a:defRPr kumimoji="1" sz="2400" kern="1200">
        <a:solidFill>
          <a:schemeClr val="tx1"/>
        </a:solidFill>
        <a:latin typeface="Arial Narrow" pitchFamily="34" charset="0"/>
        <a:ea typeface="+mn-ea"/>
        <a:cs typeface="Times New Roman" pitchFamily="18" charset="0"/>
      </a:defRPr>
    </a:lvl6pPr>
    <a:lvl7pPr marL="2743200" algn="l" defTabSz="914400" rtl="0" eaLnBrk="1" latinLnBrk="0" hangingPunct="1">
      <a:defRPr kumimoji="1" sz="2400" kern="1200">
        <a:solidFill>
          <a:schemeClr val="tx1"/>
        </a:solidFill>
        <a:latin typeface="Arial Narrow" pitchFamily="34" charset="0"/>
        <a:ea typeface="+mn-ea"/>
        <a:cs typeface="Times New Roman" pitchFamily="18" charset="0"/>
      </a:defRPr>
    </a:lvl7pPr>
    <a:lvl8pPr marL="3200400" algn="l" defTabSz="914400" rtl="0" eaLnBrk="1" latinLnBrk="0" hangingPunct="1">
      <a:defRPr kumimoji="1" sz="2400" kern="1200">
        <a:solidFill>
          <a:schemeClr val="tx1"/>
        </a:solidFill>
        <a:latin typeface="Arial Narrow" pitchFamily="34" charset="0"/>
        <a:ea typeface="+mn-ea"/>
        <a:cs typeface="Times New Roman" pitchFamily="18" charset="0"/>
      </a:defRPr>
    </a:lvl8pPr>
    <a:lvl9pPr marL="3657600" algn="l" defTabSz="914400" rtl="0" eaLnBrk="1" latinLnBrk="0" hangingPunct="1">
      <a:defRPr kumimoji="1" sz="2400" kern="1200">
        <a:solidFill>
          <a:schemeClr val="tx1"/>
        </a:solidFill>
        <a:latin typeface="Arial Narrow" pitchFamily="34"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D523"/>
    <a:srgbClr val="CC0000"/>
    <a:srgbClr val="FF6600"/>
    <a:srgbClr val="FFFF00"/>
    <a:srgbClr val="3366FF"/>
    <a:srgbClr val="6600CC"/>
    <a:srgbClr val="0000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1" d="100"/>
          <a:sy n="41" d="100"/>
        </p:scale>
        <p:origin x="-28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26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GB"/>
          </a:p>
        </p:txBody>
      </p:sp>
      <p:sp>
        <p:nvSpPr>
          <p:cNvPr id="5826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GB"/>
          </a:p>
        </p:txBody>
      </p:sp>
      <p:sp>
        <p:nvSpPr>
          <p:cNvPr id="5826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826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826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GB"/>
          </a:p>
        </p:txBody>
      </p:sp>
      <p:sp>
        <p:nvSpPr>
          <p:cNvPr id="5826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9AD5860-4BDE-4AF6-B0D6-C255A5B6476E}" type="slidenum">
              <a:rPr lang="en-GB"/>
              <a:pPr/>
              <a:t>‹#›</a:t>
            </a:fld>
            <a:endParaRPr lang="en-GB"/>
          </a:p>
        </p:txBody>
      </p:sp>
    </p:spTree>
    <p:extLst>
      <p:ext uri="{BB962C8B-B14F-4D97-AF65-F5344CB8AC3E}">
        <p14:creationId xmlns:p14="http://schemas.microsoft.com/office/powerpoint/2010/main" val="2379881361"/>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8F3F9-9544-4CBC-B97C-0AE79CB8D005}" type="slidenum">
              <a:rPr lang="en-GB"/>
              <a:pPr/>
              <a:t>1</a:t>
            </a:fld>
            <a:endParaRPr lang="en-GB"/>
          </a:p>
        </p:txBody>
      </p:sp>
      <p:sp>
        <p:nvSpPr>
          <p:cNvPr id="583682" name="Rectangle 2"/>
          <p:cNvSpPr>
            <a:spLocks noRo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6E3E7B-1E72-4093-B479-15F554D44472}" type="slidenum">
              <a:rPr lang="en-GB"/>
              <a:pPr/>
              <a:t>10</a:t>
            </a:fld>
            <a:endParaRPr lang="en-GB"/>
          </a:p>
        </p:txBody>
      </p:sp>
      <p:sp>
        <p:nvSpPr>
          <p:cNvPr id="592898" name="Rectangle 2"/>
          <p:cNvSpPr>
            <a:spLocks noRot="1" noChangeArrowheads="1" noTextEdit="1"/>
          </p:cNvSpPr>
          <p:nvPr>
            <p:ph type="sldImg"/>
          </p:nvPr>
        </p:nvSpPr>
        <p:spPr>
          <a:ln/>
        </p:spPr>
      </p:sp>
      <p:sp>
        <p:nvSpPr>
          <p:cNvPr id="5928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434B78-A6F2-4931-8D0C-F97647DB82E4}" type="slidenum">
              <a:rPr lang="en-GB"/>
              <a:pPr/>
              <a:t>11</a:t>
            </a:fld>
            <a:endParaRPr lang="en-GB"/>
          </a:p>
        </p:txBody>
      </p:sp>
      <p:sp>
        <p:nvSpPr>
          <p:cNvPr id="593922" name="Rectangle 2"/>
          <p:cNvSpPr>
            <a:spLocks noRo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7CC5C9-7FD4-4D0D-AD35-183319DD2FEF}" type="slidenum">
              <a:rPr lang="en-GB"/>
              <a:pPr/>
              <a:t>12</a:t>
            </a:fld>
            <a:endParaRPr lang="en-GB"/>
          </a:p>
        </p:txBody>
      </p:sp>
      <p:sp>
        <p:nvSpPr>
          <p:cNvPr id="594946" name="Rectangle 2"/>
          <p:cNvSpPr>
            <a:spLocks noRot="1" noChangeArrowheads="1" noTextEdit="1"/>
          </p:cNvSpPr>
          <p:nvPr>
            <p:ph type="sldImg"/>
          </p:nvPr>
        </p:nvSpPr>
        <p:spPr>
          <a:ln/>
        </p:spPr>
      </p:sp>
      <p:sp>
        <p:nvSpPr>
          <p:cNvPr id="5949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286E73-EE93-43F8-8C6F-767CF2D326CD}" type="slidenum">
              <a:rPr lang="en-GB"/>
              <a:pPr/>
              <a:t>13</a:t>
            </a:fld>
            <a:endParaRPr lang="en-GB"/>
          </a:p>
        </p:txBody>
      </p:sp>
      <p:sp>
        <p:nvSpPr>
          <p:cNvPr id="595970" name="Rectangle 2"/>
          <p:cNvSpPr>
            <a:spLocks noRot="1" noChangeArrowheads="1" noTextEdit="1"/>
          </p:cNvSpPr>
          <p:nvPr>
            <p:ph type="sldImg"/>
          </p:nvPr>
        </p:nvSpPr>
        <p:spPr>
          <a:ln/>
        </p:spPr>
      </p:sp>
      <p:sp>
        <p:nvSpPr>
          <p:cNvPr id="5959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74792C-83E9-4428-9547-90578FDF4551}" type="slidenum">
              <a:rPr lang="en-GB"/>
              <a:pPr/>
              <a:t>14</a:t>
            </a:fld>
            <a:endParaRPr lang="en-GB"/>
          </a:p>
        </p:txBody>
      </p:sp>
      <p:sp>
        <p:nvSpPr>
          <p:cNvPr id="596994" name="Rectangle 2"/>
          <p:cNvSpPr>
            <a:spLocks noRot="1" noChangeArrowheads="1" noTextEdit="1"/>
          </p:cNvSpPr>
          <p:nvPr>
            <p:ph type="sldImg"/>
          </p:nvPr>
        </p:nvSpPr>
        <p:spPr>
          <a:ln/>
        </p:spPr>
      </p:sp>
      <p:sp>
        <p:nvSpPr>
          <p:cNvPr id="5969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EFFC7C-A236-400E-A406-3A221C599689}" type="slidenum">
              <a:rPr lang="en-GB"/>
              <a:pPr/>
              <a:t>15</a:t>
            </a:fld>
            <a:endParaRPr lang="en-GB"/>
          </a:p>
        </p:txBody>
      </p:sp>
      <p:sp>
        <p:nvSpPr>
          <p:cNvPr id="598018" name="Rectangle 2"/>
          <p:cNvSpPr>
            <a:spLocks noRot="1" noChangeArrowheads="1" noTextEdit="1"/>
          </p:cNvSpPr>
          <p:nvPr>
            <p:ph type="sldImg"/>
          </p:nvPr>
        </p:nvSpPr>
        <p:spPr>
          <a:ln/>
        </p:spPr>
      </p:sp>
      <p:sp>
        <p:nvSpPr>
          <p:cNvPr id="5980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94CCCC-0896-4C39-B41A-C75B15AA45C8}" type="slidenum">
              <a:rPr lang="en-GB"/>
              <a:pPr/>
              <a:t>16</a:t>
            </a:fld>
            <a:endParaRPr lang="en-GB"/>
          </a:p>
        </p:txBody>
      </p:sp>
      <p:sp>
        <p:nvSpPr>
          <p:cNvPr id="599042" name="Rectangle 2"/>
          <p:cNvSpPr>
            <a:spLocks noRot="1" noChangeArrowheads="1" noTextEdit="1"/>
          </p:cNvSpPr>
          <p:nvPr>
            <p:ph type="sldImg"/>
          </p:nvPr>
        </p:nvSpPr>
        <p:spPr>
          <a:ln/>
        </p:spPr>
      </p:sp>
      <p:sp>
        <p:nvSpPr>
          <p:cNvPr id="5990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A75C-28A4-4AB8-98DC-81E1359C97C7}" type="slidenum">
              <a:rPr lang="en-GB"/>
              <a:pPr/>
              <a:t>17</a:t>
            </a:fld>
            <a:endParaRPr lang="en-GB"/>
          </a:p>
        </p:txBody>
      </p:sp>
      <p:sp>
        <p:nvSpPr>
          <p:cNvPr id="600066" name="Rectangle 2"/>
          <p:cNvSpPr>
            <a:spLocks noRot="1" noChangeArrowheads="1" noTextEdit="1"/>
          </p:cNvSpPr>
          <p:nvPr>
            <p:ph type="sldImg"/>
          </p:nvPr>
        </p:nvSpPr>
        <p:spPr>
          <a:ln/>
        </p:spPr>
      </p:sp>
      <p:sp>
        <p:nvSpPr>
          <p:cNvPr id="6000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DBC339-9F4A-4E10-9C3B-0F6488FAB65F}" type="slidenum">
              <a:rPr lang="en-GB"/>
              <a:pPr/>
              <a:t>18</a:t>
            </a:fld>
            <a:endParaRPr lang="en-GB"/>
          </a:p>
        </p:txBody>
      </p:sp>
      <p:sp>
        <p:nvSpPr>
          <p:cNvPr id="602114" name="Rectangle 2"/>
          <p:cNvSpPr>
            <a:spLocks noRot="1" noChangeArrowheads="1" noTextEdit="1"/>
          </p:cNvSpPr>
          <p:nvPr>
            <p:ph type="sldImg"/>
          </p:nvPr>
        </p:nvSpPr>
        <p:spPr>
          <a:xfrm>
            <a:off x="1144588" y="685800"/>
            <a:ext cx="4572000" cy="3429000"/>
          </a:xfrm>
          <a:ln/>
        </p:spPr>
      </p:sp>
      <p:sp>
        <p:nvSpPr>
          <p:cNvPr id="602115"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BF1FE3-AAC0-4789-8214-625B21A5A328}" type="slidenum">
              <a:rPr lang="en-GB"/>
              <a:pPr/>
              <a:t>2</a:t>
            </a:fld>
            <a:endParaRPr lang="en-GB"/>
          </a:p>
        </p:txBody>
      </p:sp>
      <p:sp>
        <p:nvSpPr>
          <p:cNvPr id="584706" name="Rectangle 2"/>
          <p:cNvSpPr>
            <a:spLocks noRo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849F16-72C8-4019-87B8-8B7ED67726BF}" type="slidenum">
              <a:rPr lang="en-GB"/>
              <a:pPr/>
              <a:t>3</a:t>
            </a:fld>
            <a:endParaRPr lang="en-GB"/>
          </a:p>
        </p:txBody>
      </p:sp>
      <p:sp>
        <p:nvSpPr>
          <p:cNvPr id="585730" name="Rectangle 2"/>
          <p:cNvSpPr>
            <a:spLocks noRot="1" noChangeArrowheads="1" noTextEdit="1"/>
          </p:cNvSpPr>
          <p:nvPr>
            <p:ph type="sldImg"/>
          </p:nvPr>
        </p:nvSpPr>
        <p:spPr>
          <a:ln/>
        </p:spPr>
      </p:sp>
      <p:sp>
        <p:nvSpPr>
          <p:cNvPr id="5857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36835B-9D8C-419C-9D5D-A95F7BF1B5FB}" type="slidenum">
              <a:rPr lang="en-GB"/>
              <a:pPr/>
              <a:t>4</a:t>
            </a:fld>
            <a:endParaRPr lang="en-GB"/>
          </a:p>
        </p:txBody>
      </p:sp>
      <p:sp>
        <p:nvSpPr>
          <p:cNvPr id="586754" name="Rectangle 2"/>
          <p:cNvSpPr>
            <a:spLocks noRot="1" noChangeArrowheads="1" noTextEdit="1"/>
          </p:cNvSpPr>
          <p:nvPr>
            <p:ph type="sldImg"/>
          </p:nvPr>
        </p:nvSpPr>
        <p:spPr>
          <a:ln/>
        </p:spPr>
      </p:sp>
      <p:sp>
        <p:nvSpPr>
          <p:cNvPr id="5867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F3C4D1-D9B1-4F08-A4F2-E3CCDDB8DDE2}" type="slidenum">
              <a:rPr lang="en-GB"/>
              <a:pPr/>
              <a:t>5</a:t>
            </a:fld>
            <a:endParaRPr lang="en-GB"/>
          </a:p>
        </p:txBody>
      </p:sp>
      <p:sp>
        <p:nvSpPr>
          <p:cNvPr id="587778" name="Rectangle 2"/>
          <p:cNvSpPr>
            <a:spLocks noRo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D7253-0DF6-45A9-A549-4A7D88F988EF}" type="slidenum">
              <a:rPr lang="en-GB"/>
              <a:pPr/>
              <a:t>6</a:t>
            </a:fld>
            <a:endParaRPr lang="en-GB"/>
          </a:p>
        </p:txBody>
      </p:sp>
      <p:sp>
        <p:nvSpPr>
          <p:cNvPr id="588802" name="Rectangle 2"/>
          <p:cNvSpPr>
            <a:spLocks noRo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305BAB-4B42-4659-9B4A-F01F4BA80386}" type="slidenum">
              <a:rPr lang="en-GB"/>
              <a:pPr/>
              <a:t>7</a:t>
            </a:fld>
            <a:endParaRPr lang="en-GB"/>
          </a:p>
        </p:txBody>
      </p:sp>
      <p:sp>
        <p:nvSpPr>
          <p:cNvPr id="589826" name="Rectangle 2"/>
          <p:cNvSpPr>
            <a:spLocks noRot="1" noChangeArrowheads="1" noTextEdit="1"/>
          </p:cNvSpPr>
          <p:nvPr>
            <p:ph type="sldImg"/>
          </p:nvPr>
        </p:nvSpPr>
        <p:spPr>
          <a:ln/>
        </p:spPr>
      </p:sp>
      <p:sp>
        <p:nvSpPr>
          <p:cNvPr id="5898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7F07C2-38C9-427B-AD06-F7E2C483CCBA}" type="slidenum">
              <a:rPr lang="en-GB"/>
              <a:pPr/>
              <a:t>8</a:t>
            </a:fld>
            <a:endParaRPr lang="en-GB"/>
          </a:p>
        </p:txBody>
      </p:sp>
      <p:sp>
        <p:nvSpPr>
          <p:cNvPr id="590850" name="Rectangle 2"/>
          <p:cNvSpPr>
            <a:spLocks noRo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6A4BCF-65A7-4002-946F-FA8EE62399B1}" type="slidenum">
              <a:rPr lang="en-GB"/>
              <a:pPr/>
              <a:t>9</a:t>
            </a:fld>
            <a:endParaRPr lang="en-GB"/>
          </a:p>
        </p:txBody>
      </p:sp>
      <p:sp>
        <p:nvSpPr>
          <p:cNvPr id="591874" name="Rectangle 2"/>
          <p:cNvSpPr>
            <a:spLocks noRot="1" noChangeArrowheads="1" noTextEdit="1"/>
          </p:cNvSpPr>
          <p:nvPr>
            <p:ph type="sldImg"/>
          </p:nvPr>
        </p:nvSpPr>
        <p:spPr>
          <a:ln/>
        </p:spPr>
      </p:sp>
      <p:sp>
        <p:nvSpPr>
          <p:cNvPr id="59187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37604" name="Freeform 4"/>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05" name="Freeform 5"/>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06" name="Freeform 6"/>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07" name="Freeform 7"/>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08" name="Freeform 8"/>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09" name="Freeform 9"/>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10" name="Freeform 10"/>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11" name="Freeform 11"/>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612" name="Freeform 12"/>
          <p:cNvSpPr>
            <a:spLocks/>
          </p:cNvSpPr>
          <p:nvPr/>
        </p:nvSpPr>
        <p:spPr bwMode="hidden">
          <a:xfrm rot="-5400000">
            <a:off x="3977481" y="-853281"/>
            <a:ext cx="1722438" cy="3429000"/>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537613" name="Picture 13" descr="Facban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537614" name="Rectangle 14"/>
          <p:cNvSpPr>
            <a:spLocks noGrp="1" noChangeArrowheads="1"/>
          </p:cNvSpPr>
          <p:nvPr>
            <p:ph type="ctrTitle"/>
          </p:nvPr>
        </p:nvSpPr>
        <p:spPr>
          <a:xfrm>
            <a:off x="1143000" y="2286000"/>
            <a:ext cx="7772400" cy="1143000"/>
          </a:xfrm>
        </p:spPr>
        <p:txBody>
          <a:bodyPr/>
          <a:lstStyle>
            <a:lvl1pPr>
              <a:defRPr/>
            </a:lvl1pPr>
          </a:lstStyle>
          <a:p>
            <a:pPr lvl="0"/>
            <a:r>
              <a:rPr lang="en-US" noProof="0" smtClean="0"/>
              <a:t>Click to edit Master title style</a:t>
            </a:r>
          </a:p>
        </p:txBody>
      </p:sp>
      <p:sp>
        <p:nvSpPr>
          <p:cNvPr id="537615" name="Rectangle 15"/>
          <p:cNvSpPr>
            <a:spLocks noGrp="1" noChangeArrowheads="1"/>
          </p:cNvSpPr>
          <p:nvPr>
            <p:ph type="subTitle" idx="1"/>
          </p:nvPr>
        </p:nvSpPr>
        <p:spPr>
          <a:xfrm>
            <a:off x="2133600" y="4114800"/>
            <a:ext cx="6400800" cy="1752600"/>
          </a:xfrm>
        </p:spPr>
        <p:txBody>
          <a:bodyPr/>
          <a:lstStyle>
            <a:lvl1pPr marL="0" indent="0">
              <a:buFont typeface="Wingdings" pitchFamily="2" charset="2"/>
              <a:buNone/>
              <a:defRPr/>
            </a:lvl1pPr>
          </a:lstStyle>
          <a:p>
            <a:pPr lvl="0"/>
            <a:r>
              <a:rPr lang="en-US" noProof="0" smtClean="0"/>
              <a:t>Click to edit Master subtitle style</a:t>
            </a:r>
          </a:p>
        </p:txBody>
      </p:sp>
      <p:sp>
        <p:nvSpPr>
          <p:cNvPr id="537616" name="Rectangle 16"/>
          <p:cNvSpPr>
            <a:spLocks noGrp="1" noChangeArrowheads="1"/>
          </p:cNvSpPr>
          <p:nvPr>
            <p:ph type="dt" sz="half" idx="2"/>
          </p:nvPr>
        </p:nvSpPr>
        <p:spPr>
          <a:xfrm>
            <a:off x="1143000" y="6248400"/>
            <a:ext cx="1905000" cy="457200"/>
          </a:xfrm>
        </p:spPr>
        <p:txBody>
          <a:bodyPr/>
          <a:lstStyle>
            <a:lvl1pPr>
              <a:defRPr/>
            </a:lvl1pPr>
          </a:lstStyle>
          <a:p>
            <a:endParaRPr lang="en-US"/>
          </a:p>
        </p:txBody>
      </p:sp>
      <p:sp>
        <p:nvSpPr>
          <p:cNvPr id="537617" name="Rectangle 17"/>
          <p:cNvSpPr>
            <a:spLocks noGrp="1" noChangeArrowheads="1"/>
          </p:cNvSpPr>
          <p:nvPr>
            <p:ph type="ftr" sz="quarter" idx="3"/>
          </p:nvPr>
        </p:nvSpPr>
        <p:spPr>
          <a:xfrm>
            <a:off x="3581400" y="6248400"/>
            <a:ext cx="2895600" cy="457200"/>
          </a:xfrm>
        </p:spPr>
        <p:txBody>
          <a:bodyPr/>
          <a:lstStyle>
            <a:lvl1pPr>
              <a:defRPr/>
            </a:lvl1pPr>
          </a:lstStyle>
          <a:p>
            <a:endParaRPr lang="en-US"/>
          </a:p>
        </p:txBody>
      </p:sp>
      <p:sp>
        <p:nvSpPr>
          <p:cNvPr id="537618" name="Rectangle 18"/>
          <p:cNvSpPr>
            <a:spLocks noGrp="1" noChangeArrowheads="1"/>
          </p:cNvSpPr>
          <p:nvPr>
            <p:ph type="sldNum" sz="quarter" idx="4"/>
          </p:nvPr>
        </p:nvSpPr>
        <p:spPr>
          <a:xfrm>
            <a:off x="7010400" y="6248400"/>
            <a:ext cx="1905000" cy="457200"/>
          </a:xfrm>
        </p:spPr>
        <p:txBody>
          <a:bodyPr/>
          <a:lstStyle>
            <a:lvl1pPr>
              <a:defRPr/>
            </a:lvl1pPr>
          </a:lstStyle>
          <a:p>
            <a:fld id="{64FA4B04-8269-4AD4-AB17-F5419A6BA0E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BA5606-2465-4A7D-882A-6C762F18F243}" type="slidenum">
              <a:rPr lang="en-US"/>
              <a:pPr/>
              <a:t>‹#›</a:t>
            </a:fld>
            <a:endParaRPr lang="en-US"/>
          </a:p>
        </p:txBody>
      </p:sp>
    </p:spTree>
    <p:extLst>
      <p:ext uri="{BB962C8B-B14F-4D97-AF65-F5344CB8AC3E}">
        <p14:creationId xmlns:p14="http://schemas.microsoft.com/office/powerpoint/2010/main" val="2802382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B75FCB-ADFD-4B57-AA34-7363702349D7}" type="slidenum">
              <a:rPr lang="en-US"/>
              <a:pPr/>
              <a:t>‹#›</a:t>
            </a:fld>
            <a:endParaRPr lang="en-US"/>
          </a:p>
        </p:txBody>
      </p:sp>
    </p:spTree>
    <p:extLst>
      <p:ext uri="{BB962C8B-B14F-4D97-AF65-F5344CB8AC3E}">
        <p14:creationId xmlns:p14="http://schemas.microsoft.com/office/powerpoint/2010/main" val="2829087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5DC397-D882-4E4E-AE71-BDDACADB0994}" type="slidenum">
              <a:rPr lang="en-US"/>
              <a:pPr/>
              <a:t>‹#›</a:t>
            </a:fld>
            <a:endParaRPr lang="en-US"/>
          </a:p>
        </p:txBody>
      </p:sp>
    </p:spTree>
    <p:extLst>
      <p:ext uri="{BB962C8B-B14F-4D97-AF65-F5344CB8AC3E}">
        <p14:creationId xmlns:p14="http://schemas.microsoft.com/office/powerpoint/2010/main" val="236297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30EE59-02A3-4190-8E2F-FF1C25424113}" type="slidenum">
              <a:rPr lang="en-US"/>
              <a:pPr/>
              <a:t>‹#›</a:t>
            </a:fld>
            <a:endParaRPr lang="en-US"/>
          </a:p>
        </p:txBody>
      </p:sp>
    </p:spTree>
    <p:extLst>
      <p:ext uri="{BB962C8B-B14F-4D97-AF65-F5344CB8AC3E}">
        <p14:creationId xmlns:p14="http://schemas.microsoft.com/office/powerpoint/2010/main" val="3795054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5C6259F-C1C6-448C-8A9C-8FF122546B68}" type="slidenum">
              <a:rPr lang="en-US"/>
              <a:pPr/>
              <a:t>‹#›</a:t>
            </a:fld>
            <a:endParaRPr lang="en-US"/>
          </a:p>
        </p:txBody>
      </p:sp>
    </p:spTree>
    <p:extLst>
      <p:ext uri="{BB962C8B-B14F-4D97-AF65-F5344CB8AC3E}">
        <p14:creationId xmlns:p14="http://schemas.microsoft.com/office/powerpoint/2010/main" val="210155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1FD069D-6469-4878-8769-A6DCA58159C5}" type="slidenum">
              <a:rPr lang="en-US"/>
              <a:pPr/>
              <a:t>‹#›</a:t>
            </a:fld>
            <a:endParaRPr lang="en-US"/>
          </a:p>
        </p:txBody>
      </p:sp>
    </p:spTree>
    <p:extLst>
      <p:ext uri="{BB962C8B-B14F-4D97-AF65-F5344CB8AC3E}">
        <p14:creationId xmlns:p14="http://schemas.microsoft.com/office/powerpoint/2010/main" val="4040100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C696089-DD32-4054-B00B-F5D2682C3276}" type="slidenum">
              <a:rPr lang="en-US"/>
              <a:pPr/>
              <a:t>‹#›</a:t>
            </a:fld>
            <a:endParaRPr lang="en-US"/>
          </a:p>
        </p:txBody>
      </p:sp>
    </p:spTree>
    <p:extLst>
      <p:ext uri="{BB962C8B-B14F-4D97-AF65-F5344CB8AC3E}">
        <p14:creationId xmlns:p14="http://schemas.microsoft.com/office/powerpoint/2010/main" val="277501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3B5AA6-CE73-4F03-9B19-1C2CD98BCE15}" type="slidenum">
              <a:rPr lang="en-US"/>
              <a:pPr/>
              <a:t>‹#›</a:t>
            </a:fld>
            <a:endParaRPr lang="en-US"/>
          </a:p>
        </p:txBody>
      </p:sp>
    </p:spTree>
    <p:extLst>
      <p:ext uri="{BB962C8B-B14F-4D97-AF65-F5344CB8AC3E}">
        <p14:creationId xmlns:p14="http://schemas.microsoft.com/office/powerpoint/2010/main" val="4130191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853BAE-D398-4F28-8F43-4EE57796EE0C}" type="slidenum">
              <a:rPr lang="en-US"/>
              <a:pPr/>
              <a:t>‹#›</a:t>
            </a:fld>
            <a:endParaRPr lang="en-US"/>
          </a:p>
        </p:txBody>
      </p:sp>
    </p:spTree>
    <p:extLst>
      <p:ext uri="{BB962C8B-B14F-4D97-AF65-F5344CB8AC3E}">
        <p14:creationId xmlns:p14="http://schemas.microsoft.com/office/powerpoint/2010/main" val="815852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A8A51A-F039-403E-BF2C-3A4B8115A1E7}" type="slidenum">
              <a:rPr lang="en-US"/>
              <a:pPr/>
              <a:t>‹#›</a:t>
            </a:fld>
            <a:endParaRPr lang="en-US"/>
          </a:p>
        </p:txBody>
      </p:sp>
    </p:spTree>
    <p:extLst>
      <p:ext uri="{BB962C8B-B14F-4D97-AF65-F5344CB8AC3E}">
        <p14:creationId xmlns:p14="http://schemas.microsoft.com/office/powerpoint/2010/main" val="28696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536580" name="Freeform 4"/>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581" name="Freeform 5"/>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582" name="Freeform 6"/>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583" name="Freeform 7"/>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584" name="Freeform 8"/>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585" name="Freeform 9"/>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586" name="Freeform 10"/>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587" name="Freeform 11"/>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536588" name="Picture 12" descr="Facbann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536589" name="Rectangle 13"/>
          <p:cNvSpPr>
            <a:spLocks noGrp="1" noChangeArrowheads="1"/>
          </p:cNvSpPr>
          <p:nvPr>
            <p:ph type="title"/>
          </p:nvPr>
        </p:nvSpPr>
        <p:spPr bwMode="auto">
          <a:xfrm>
            <a:off x="10668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36590" name="Rectangle 14"/>
          <p:cNvSpPr>
            <a:spLocks noGrp="1" noChangeArrowheads="1"/>
          </p:cNvSpPr>
          <p:nvPr>
            <p:ph type="body" idx="1"/>
          </p:nvPr>
        </p:nvSpPr>
        <p:spPr bwMode="auto">
          <a:xfrm>
            <a:off x="10668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36591" name="Rectangle 15"/>
          <p:cNvSpPr>
            <a:spLocks noGrp="1" noChangeArrowheads="1"/>
          </p:cNvSpPr>
          <p:nvPr>
            <p:ph type="dt" sz="half" idx="2"/>
          </p:nvPr>
        </p:nvSpPr>
        <p:spPr bwMode="auto">
          <a:xfrm>
            <a:off x="1066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chemeClr val="tx2"/>
                </a:solidFill>
                <a:latin typeface="+mn-lt"/>
              </a:defRPr>
            </a:lvl1pPr>
          </a:lstStyle>
          <a:p>
            <a:endParaRPr lang="en-US"/>
          </a:p>
        </p:txBody>
      </p:sp>
      <p:sp>
        <p:nvSpPr>
          <p:cNvPr id="536592" name="Rectangle 16"/>
          <p:cNvSpPr>
            <a:spLocks noGrp="1" noChangeArrowheads="1"/>
          </p:cNvSpPr>
          <p:nvPr>
            <p:ph type="ftr" sz="quarter" idx="3"/>
          </p:nvPr>
        </p:nvSpPr>
        <p:spPr bwMode="auto">
          <a:xfrm>
            <a:off x="3505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chemeClr val="tx2"/>
                </a:solidFill>
                <a:latin typeface="+mn-lt"/>
              </a:defRPr>
            </a:lvl1pPr>
          </a:lstStyle>
          <a:p>
            <a:endParaRPr lang="en-US"/>
          </a:p>
        </p:txBody>
      </p:sp>
      <p:sp>
        <p:nvSpPr>
          <p:cNvPr id="536593" name="Rectangle 17"/>
          <p:cNvSpPr>
            <a:spLocks noGrp="1" noChangeArrowheads="1"/>
          </p:cNvSpPr>
          <p:nvPr>
            <p:ph type="sldNum" sz="quarter" idx="4"/>
          </p:nvPr>
        </p:nvSpPr>
        <p:spPr bwMode="auto">
          <a:xfrm>
            <a:off x="6934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chemeClr val="tx2"/>
                </a:solidFill>
                <a:latin typeface="+mn-lt"/>
              </a:defRPr>
            </a:lvl1pPr>
          </a:lstStyle>
          <a:p>
            <a:fld id="{F898EF52-80A4-44DC-A0F9-69D59437C5B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cs typeface="Times New Roman" pitchFamily="18" charset="0"/>
        </a:defRPr>
      </a:lvl2pPr>
      <a:lvl3pPr algn="l" rtl="0" fontAlgn="base">
        <a:spcBef>
          <a:spcPct val="0"/>
        </a:spcBef>
        <a:spcAft>
          <a:spcPct val="0"/>
        </a:spcAft>
        <a:defRPr sz="4400">
          <a:solidFill>
            <a:schemeClr val="tx2"/>
          </a:solidFill>
          <a:latin typeface="Arial" charset="0"/>
          <a:cs typeface="Times New Roman" pitchFamily="18" charset="0"/>
        </a:defRPr>
      </a:lvl3pPr>
      <a:lvl4pPr algn="l" rtl="0" fontAlgn="base">
        <a:spcBef>
          <a:spcPct val="0"/>
        </a:spcBef>
        <a:spcAft>
          <a:spcPct val="0"/>
        </a:spcAft>
        <a:defRPr sz="4400">
          <a:solidFill>
            <a:schemeClr val="tx2"/>
          </a:solidFill>
          <a:latin typeface="Arial" charset="0"/>
          <a:cs typeface="Times New Roman" pitchFamily="18" charset="0"/>
        </a:defRPr>
      </a:lvl4pPr>
      <a:lvl5pPr algn="l" rtl="0" fontAlgn="base">
        <a:spcBef>
          <a:spcPct val="0"/>
        </a:spcBef>
        <a:spcAft>
          <a:spcPct val="0"/>
        </a:spcAft>
        <a:defRPr sz="4400">
          <a:solidFill>
            <a:schemeClr val="tx2"/>
          </a:solidFill>
          <a:latin typeface="Arial" charset="0"/>
          <a:cs typeface="Times New Roman" pitchFamily="18" charset="0"/>
        </a:defRPr>
      </a:lvl5pPr>
      <a:lvl6pPr marL="457200" algn="l" rtl="0" fontAlgn="base">
        <a:spcBef>
          <a:spcPct val="0"/>
        </a:spcBef>
        <a:spcAft>
          <a:spcPct val="0"/>
        </a:spcAft>
        <a:defRPr sz="4400">
          <a:solidFill>
            <a:schemeClr val="tx2"/>
          </a:solidFill>
          <a:latin typeface="Arial" charset="0"/>
          <a:cs typeface="Times New Roman" pitchFamily="18" charset="0"/>
        </a:defRPr>
      </a:lvl6pPr>
      <a:lvl7pPr marL="914400" algn="l" rtl="0" fontAlgn="base">
        <a:spcBef>
          <a:spcPct val="0"/>
        </a:spcBef>
        <a:spcAft>
          <a:spcPct val="0"/>
        </a:spcAft>
        <a:defRPr sz="4400">
          <a:solidFill>
            <a:schemeClr val="tx2"/>
          </a:solidFill>
          <a:latin typeface="Arial" charset="0"/>
          <a:cs typeface="Times New Roman" pitchFamily="18" charset="0"/>
        </a:defRPr>
      </a:lvl7pPr>
      <a:lvl8pPr marL="1371600" algn="l" rtl="0" fontAlgn="base">
        <a:spcBef>
          <a:spcPct val="0"/>
        </a:spcBef>
        <a:spcAft>
          <a:spcPct val="0"/>
        </a:spcAft>
        <a:defRPr sz="4400">
          <a:solidFill>
            <a:schemeClr val="tx2"/>
          </a:solidFill>
          <a:latin typeface="Arial" charset="0"/>
          <a:cs typeface="Times New Roman" pitchFamily="18" charset="0"/>
        </a:defRPr>
      </a:lvl8pPr>
      <a:lvl9pPr marL="1828800" algn="l" rtl="0" fontAlgn="base">
        <a:spcBef>
          <a:spcPct val="0"/>
        </a:spcBef>
        <a:spcAft>
          <a:spcPct val="0"/>
        </a:spcAft>
        <a:defRPr sz="4400">
          <a:solidFill>
            <a:schemeClr val="tx2"/>
          </a:solidFill>
          <a:latin typeface="Arial" charset="0"/>
          <a:cs typeface="Times New Roman" pitchFamily="18" charset="0"/>
        </a:defRPr>
      </a:lvl9pPr>
    </p:titleStyle>
    <p:bodyStyle>
      <a:lvl1pPr marL="342900" indent="-342900" algn="l" rtl="0" fontAlgn="base">
        <a:spcBef>
          <a:spcPct val="20000"/>
        </a:spcBef>
        <a:spcAft>
          <a:spcPct val="0"/>
        </a:spcAft>
        <a:buClr>
          <a:srgbClr val="FFFF00"/>
        </a:buClr>
        <a:buSzPct val="80000"/>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Clr>
          <a:srgbClr val="CC0000"/>
        </a:buClr>
        <a:buSzPct val="7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rgbClr val="009900"/>
        </a:buClr>
        <a:buSzPct val="60000"/>
        <a:buFont typeface="Wingdings" pitchFamily="2" charset="2"/>
        <a:buChar char="®"/>
        <a:defRPr sz="2400">
          <a:solidFill>
            <a:schemeClr val="tx1"/>
          </a:solidFill>
          <a:latin typeface="+mn-lt"/>
          <a:cs typeface="+mn-cs"/>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cs typeface="+mn-cs"/>
        </a:defRPr>
      </a:lvl4pPr>
      <a:lvl5pPr marL="20574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cs typeface="+mn-cs"/>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cs typeface="+mn-cs"/>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cs typeface="+mn-cs"/>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ctrTitle"/>
          </p:nvPr>
        </p:nvSpPr>
        <p:spPr/>
        <p:txBody>
          <a:bodyPr/>
          <a:lstStyle/>
          <a:p>
            <a:r>
              <a:rPr lang="en-US"/>
              <a:t>Poetry and Art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4467" name="Rectangle 3"/>
          <p:cNvSpPr>
            <a:spLocks noGrp="1" noChangeArrowheads="1"/>
          </p:cNvSpPr>
          <p:nvPr>
            <p:ph type="body" idx="1"/>
          </p:nvPr>
        </p:nvSpPr>
        <p:spPr>
          <a:xfrm>
            <a:off x="838200" y="304800"/>
            <a:ext cx="8001000" cy="5486400"/>
          </a:xfrm>
        </p:spPr>
        <p:txBody>
          <a:bodyPr/>
          <a:lstStyle/>
          <a:p>
            <a:r>
              <a:rPr lang="en-US">
                <a:solidFill>
                  <a:srgbClr val="3366FF"/>
                </a:solidFill>
                <a:latin typeface="Comic Sans MS" pitchFamily="66" charset="0"/>
              </a:rPr>
              <a:t>Blue</a:t>
            </a:r>
            <a:r>
              <a:rPr lang="en-US">
                <a:solidFill>
                  <a:srgbClr val="3366FF"/>
                </a:solidFill>
              </a:rPr>
              <a:t> </a:t>
            </a:r>
            <a:br>
              <a:rPr lang="en-US">
                <a:solidFill>
                  <a:srgbClr val="3366FF"/>
                </a:solidFill>
              </a:rPr>
            </a:br>
            <a:r>
              <a:rPr lang="en-US">
                <a:solidFill>
                  <a:srgbClr val="3366FF"/>
                </a:solidFill>
                <a:latin typeface="Comic Sans MS" pitchFamily="66" charset="0"/>
              </a:rPr>
              <a:t>Quiet, highly spiritual, religious, peace, healing, patience, happiness, relaxation and calm. Symbolizes the communicative force, speech, messages and ideas. It relaxes and opens the mind to share thoughts and ideas.  Idealism, sincerity, mental empathy and brings out affection, loyalty and inspiration.</a:t>
            </a:r>
            <a:r>
              <a:rPr lang="en-US">
                <a:solidFill>
                  <a:srgbClr val="3366FF"/>
                </a:solidFill>
                <a:latin typeface="Times New Roman"/>
              </a:rPr>
              <a:t> </a:t>
            </a:r>
            <a:r>
              <a:rPr lang="en-US">
                <a:solidFill>
                  <a:srgbClr val="3366FF"/>
                </a:solidFill>
                <a:latin typeface="Comic Sans MS" pitchFamily="66" charset="0"/>
              </a:rPr>
              <a:t> Blue may also represent a tendency to be moody and depressed.</a:t>
            </a:r>
            <a:endParaRPr lang="en-US">
              <a:solidFill>
                <a:srgbClr val="3366FF"/>
              </a:solidFill>
            </a:endParaRPr>
          </a:p>
          <a:p>
            <a:pPr>
              <a:buFont typeface="Wingdings" pitchFamily="2" charset="2"/>
              <a:buNone/>
            </a:pPr>
            <a:endParaRPr lang="en-US">
              <a:solidFill>
                <a:srgbClr val="3366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574467">
                                            <p:txEl>
                                              <p:pRg st="0" end="0"/>
                                            </p:txEl>
                                          </p:spTgt>
                                        </p:tgtEl>
                                        <p:attrNameLst>
                                          <p:attrName>style.visibility</p:attrName>
                                        </p:attrNameLst>
                                      </p:cBhvr>
                                      <p:to>
                                        <p:strVal val="visible"/>
                                      </p:to>
                                    </p:set>
                                    <p:animEffect transition="in" filter="wipe(up)">
                                      <p:cBhvr>
                                        <p:cTn id="7" dur="75"/>
                                        <p:tgtEl>
                                          <p:spTgt spid="5744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46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5491" name="Rectangle 3"/>
          <p:cNvSpPr>
            <a:spLocks noGrp="1" noChangeArrowheads="1"/>
          </p:cNvSpPr>
          <p:nvPr>
            <p:ph type="body" idx="1"/>
          </p:nvPr>
        </p:nvSpPr>
        <p:spPr>
          <a:xfrm>
            <a:off x="762000" y="228600"/>
            <a:ext cx="8153400" cy="5562600"/>
          </a:xfrm>
        </p:spPr>
        <p:txBody>
          <a:bodyPr/>
          <a:lstStyle/>
          <a:p>
            <a:r>
              <a:rPr lang="en-US" sz="2800">
                <a:solidFill>
                  <a:srgbClr val="000099"/>
                </a:solidFill>
                <a:latin typeface="Comic Sans MS" pitchFamily="66" charset="0"/>
              </a:rPr>
              <a:t>Indigo </a:t>
            </a:r>
            <a:r>
              <a:rPr lang="en-US" sz="2800">
                <a:solidFill>
                  <a:srgbClr val="000099"/>
                </a:solidFill>
                <a:latin typeface="Times New Roman"/>
              </a:rPr>
              <a:t>–</a:t>
            </a:r>
            <a:r>
              <a:rPr lang="en-US" sz="2800">
                <a:solidFill>
                  <a:srgbClr val="000099"/>
                </a:solidFill>
                <a:latin typeface="Comic Sans MS" pitchFamily="66" charset="0"/>
              </a:rPr>
              <a:t> symbolizes the intuitive force, dreams, the unconscious and the invisible.  Associated with empathy and imagination</a:t>
            </a:r>
            <a:r>
              <a:rPr lang="en-US" sz="2800">
                <a:solidFill>
                  <a:srgbClr val="000099"/>
                </a:solidFill>
              </a:rPr>
              <a:t> </a:t>
            </a:r>
          </a:p>
          <a:p>
            <a:pPr>
              <a:buFont typeface="Wingdings" pitchFamily="2" charset="2"/>
              <a:buNone/>
            </a:pPr>
            <a:endParaRPr lang="en-US" sz="2800">
              <a:solidFill>
                <a:srgbClr val="000099"/>
              </a:solidFill>
            </a:endParaRPr>
          </a:p>
          <a:p>
            <a:r>
              <a:rPr lang="en-US" sz="2800">
                <a:solidFill>
                  <a:srgbClr val="6600CC"/>
                </a:solidFill>
                <a:latin typeface="Comic Sans MS" pitchFamily="66" charset="0"/>
              </a:rPr>
              <a:t>Violet - Symbolizes the creative force, beauty, inspiration and artistry.  Energetically inspires the receptive soul to express itself in art, music, spiritual ideals and selfless acts of love  It is the universal call to excellence.  Dark shades may indicate that the person has obstacles to overcome and is feeling misunderstood.</a:t>
            </a:r>
            <a:r>
              <a:rPr lang="en-US" sz="2800">
                <a:solidFill>
                  <a:srgbClr val="6600CC"/>
                </a:solidFill>
                <a:latin typeface="Times New Roman"/>
              </a:rPr>
              <a:t> </a:t>
            </a:r>
            <a:r>
              <a:rPr lang="en-US" sz="2800"/>
              <a:t> </a:t>
            </a:r>
          </a:p>
          <a:p>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75491">
                                            <p:txEl>
                                              <p:pRg st="0" end="0"/>
                                            </p:txEl>
                                          </p:spTgt>
                                        </p:tgtEl>
                                        <p:attrNameLst>
                                          <p:attrName>style.visibility</p:attrName>
                                        </p:attrNameLst>
                                      </p:cBhvr>
                                      <p:to>
                                        <p:strVal val="visible"/>
                                      </p:to>
                                    </p:set>
                                    <p:animEffect transition="in" filter="box(out)">
                                      <p:cBhvr>
                                        <p:cTn id="7" dur="500"/>
                                        <p:tgtEl>
                                          <p:spTgt spid="57549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75491">
                                            <p:txEl>
                                              <p:pRg st="2" end="2"/>
                                            </p:txEl>
                                          </p:spTgt>
                                        </p:tgtEl>
                                        <p:attrNameLst>
                                          <p:attrName>style.visibility</p:attrName>
                                        </p:attrNameLst>
                                      </p:cBhvr>
                                      <p:to>
                                        <p:strVal val="visible"/>
                                      </p:to>
                                    </p:set>
                                    <p:animEffect transition="in" filter="box(out)">
                                      <p:cBhvr>
                                        <p:cTn id="12" dur="500"/>
                                        <p:tgtEl>
                                          <p:spTgt spid="575491">
                                            <p:txEl>
                                              <p:pRg st="2" end="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6515" name="Rectangle 3"/>
          <p:cNvSpPr>
            <a:spLocks noGrp="1" noChangeArrowheads="1"/>
          </p:cNvSpPr>
          <p:nvPr>
            <p:ph type="body" idx="1"/>
          </p:nvPr>
        </p:nvSpPr>
        <p:spPr>
          <a:xfrm>
            <a:off x="914400" y="228600"/>
            <a:ext cx="7924800" cy="5334000"/>
          </a:xfrm>
        </p:spPr>
        <p:txBody>
          <a:bodyPr/>
          <a:lstStyle/>
          <a:p>
            <a:r>
              <a:rPr lang="en-US">
                <a:solidFill>
                  <a:srgbClr val="000000"/>
                </a:solidFill>
                <a:latin typeface="Comic Sans MS" pitchFamily="66" charset="0"/>
              </a:rPr>
              <a:t>Black</a:t>
            </a:r>
            <a:r>
              <a:rPr lang="en-US">
                <a:solidFill>
                  <a:srgbClr val="000000"/>
                </a:solidFill>
              </a:rPr>
              <a:t/>
            </a:r>
            <a:br>
              <a:rPr lang="en-US">
                <a:solidFill>
                  <a:srgbClr val="000000"/>
                </a:solidFill>
              </a:rPr>
            </a:br>
            <a:r>
              <a:rPr lang="en-US">
                <a:solidFill>
                  <a:srgbClr val="000000"/>
                </a:solidFill>
                <a:latin typeface="Comic Sans MS" pitchFamily="66" charset="0"/>
              </a:rPr>
              <a:t>Protection, banishing negativity or absorbing negativity.</a:t>
            </a:r>
            <a:r>
              <a:rPr lang="en-US">
                <a:solidFill>
                  <a:srgbClr val="000000"/>
                </a:solidFill>
              </a:rPr>
              <a:t>  </a:t>
            </a:r>
            <a:r>
              <a:rPr lang="en-US">
                <a:solidFill>
                  <a:srgbClr val="000000"/>
                </a:solidFill>
                <a:latin typeface="Comic Sans MS" pitchFamily="66" charset="0"/>
              </a:rPr>
              <a:t>Absence of colour, colour of potential, of mystery; goes with everything (eg: little black dress and accessories)</a:t>
            </a:r>
          </a:p>
          <a:p>
            <a:pPr>
              <a:buFont typeface="Wingdings" pitchFamily="2" charset="2"/>
              <a:buNone/>
            </a:pPr>
            <a:endParaRPr lang="en-US">
              <a:solidFill>
                <a:srgbClr val="000000"/>
              </a:solidFill>
            </a:endParaRPr>
          </a:p>
          <a:p>
            <a:r>
              <a:rPr lang="en-US">
                <a:solidFill>
                  <a:srgbClr val="808080"/>
                </a:solidFill>
                <a:latin typeface="Comic Sans MS" pitchFamily="66" charset="0"/>
              </a:rPr>
              <a:t>Grey </a:t>
            </a:r>
            <a:r>
              <a:rPr lang="en-US">
                <a:solidFill>
                  <a:srgbClr val="808080"/>
                </a:solidFill>
                <a:latin typeface="Times New Roman"/>
              </a:rPr>
              <a:t>–</a:t>
            </a:r>
            <a:r>
              <a:rPr lang="en-US">
                <a:solidFill>
                  <a:srgbClr val="808080"/>
                </a:solidFill>
                <a:latin typeface="Comic Sans MS" pitchFamily="66" charset="0"/>
              </a:rPr>
              <a:t> neutrality, something you want neutralized.</a:t>
            </a:r>
            <a:endParaRPr lang="en-US">
              <a:solidFill>
                <a:srgbClr val="808080"/>
              </a:solidFill>
            </a:endParaRP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6515">
                                            <p:txEl>
                                              <p:pRg st="2" end="2"/>
                                            </p:txEl>
                                          </p:spTgt>
                                        </p:tgtEl>
                                        <p:attrNameLst>
                                          <p:attrName>style.visibility</p:attrName>
                                        </p:attrNameLst>
                                      </p:cBhvr>
                                      <p:to>
                                        <p:strVal val="visible"/>
                                      </p:to>
                                    </p:set>
                                    <p:animEffect transition="in" filter="wipe(left)">
                                      <p:cBhvr>
                                        <p:cTn id="7" dur="500"/>
                                        <p:tgtEl>
                                          <p:spTgt spid="57651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6515">
                                            <p:txEl>
                                              <p:pRg st="0" end="0"/>
                                            </p:txEl>
                                          </p:spTgt>
                                        </p:tgtEl>
                                        <p:attrNameLst>
                                          <p:attrName>style.visibility</p:attrName>
                                        </p:attrNameLst>
                                      </p:cBhvr>
                                      <p:to>
                                        <p:strVal val="visible"/>
                                      </p:to>
                                    </p:set>
                                    <p:animEffect transition="in" filter="wipe(left)">
                                      <p:cBhvr>
                                        <p:cTn id="12" dur="500"/>
                                        <p:tgtEl>
                                          <p:spTgt spid="5765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15" grpId="0" build="p" autoUpdateAnimBg="0" rev="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7539" name="Rectangle 3"/>
          <p:cNvSpPr>
            <a:spLocks noGrp="1" noChangeArrowheads="1"/>
          </p:cNvSpPr>
          <p:nvPr>
            <p:ph type="body" idx="1"/>
          </p:nvPr>
        </p:nvSpPr>
        <p:spPr>
          <a:xfrm>
            <a:off x="1066800" y="609600"/>
            <a:ext cx="7772400" cy="5181600"/>
          </a:xfrm>
        </p:spPr>
        <p:txBody>
          <a:bodyPr/>
          <a:lstStyle/>
          <a:p>
            <a:r>
              <a:rPr lang="en-US">
                <a:solidFill>
                  <a:schemeClr val="accent2"/>
                </a:solidFill>
                <a:latin typeface="Comic Sans MS" pitchFamily="66" charset="0"/>
              </a:rPr>
              <a:t>Aqua</a:t>
            </a:r>
          </a:p>
          <a:p>
            <a:pPr>
              <a:buFont typeface="Wingdings" pitchFamily="2" charset="2"/>
              <a:buNone/>
            </a:pPr>
            <a:r>
              <a:rPr lang="en-US">
                <a:solidFill>
                  <a:schemeClr val="accent2"/>
                </a:solidFill>
                <a:latin typeface="Comic Sans MS" pitchFamily="66" charset="0"/>
              </a:rPr>
              <a:t>   symbolizes freshness, the pristine and unspoiled, vigor and movement.  Vivacious, extroverted and dramatic.  Confidence, strength, and strong individualism bordering on eccentricity.  Fearless and creative, festive and celebratory.  Has close association with water.</a:t>
            </a:r>
            <a:r>
              <a:rPr lang="en-US">
                <a:solidFill>
                  <a:schemeClr val="accent2"/>
                </a:solidFill>
                <a:latin typeface="Times New Roman"/>
              </a:rPr>
              <a:t> </a:t>
            </a:r>
            <a:r>
              <a:rPr lang="en-US">
                <a:solidFill>
                  <a:schemeClr val="accent2"/>
                </a:solidFill>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7539">
                                            <p:txEl>
                                              <p:pRg st="0" end="0"/>
                                            </p:txEl>
                                          </p:spTgt>
                                        </p:tgtEl>
                                        <p:attrNameLst>
                                          <p:attrName>style.visibility</p:attrName>
                                        </p:attrNameLst>
                                      </p:cBhvr>
                                      <p:to>
                                        <p:strVal val="visible"/>
                                      </p:to>
                                    </p:set>
                                    <p:anim calcmode="lin" valueType="num">
                                      <p:cBhvr additive="base">
                                        <p:cTn id="7" dur="500" fill="hold"/>
                                        <p:tgtEl>
                                          <p:spTgt spid="5775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753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7539">
                                            <p:txEl>
                                              <p:pRg st="1" end="1"/>
                                            </p:txEl>
                                          </p:spTgt>
                                        </p:tgtEl>
                                        <p:attrNameLst>
                                          <p:attrName>style.visibility</p:attrName>
                                        </p:attrNameLst>
                                      </p:cBhvr>
                                      <p:to>
                                        <p:strVal val="visible"/>
                                      </p:to>
                                    </p:set>
                                    <p:anim calcmode="lin" valueType="num">
                                      <p:cBhvr additive="base">
                                        <p:cTn id="13" dur="500" fill="hold"/>
                                        <p:tgtEl>
                                          <p:spTgt spid="5775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753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53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8563" name="Rectangle 3"/>
          <p:cNvSpPr>
            <a:spLocks noGrp="1" noChangeArrowheads="1"/>
          </p:cNvSpPr>
          <p:nvPr>
            <p:ph type="body" idx="1"/>
          </p:nvPr>
        </p:nvSpPr>
        <p:spPr>
          <a:xfrm>
            <a:off x="838200" y="381000"/>
            <a:ext cx="8001000" cy="5410200"/>
          </a:xfrm>
        </p:spPr>
        <p:txBody>
          <a:bodyPr/>
          <a:lstStyle/>
          <a:p>
            <a:pPr>
              <a:lnSpc>
                <a:spcPct val="90000"/>
              </a:lnSpc>
            </a:pPr>
            <a:r>
              <a:rPr lang="en-US">
                <a:solidFill>
                  <a:schemeClr val="hlink"/>
                </a:solidFill>
                <a:latin typeface="Comic Sans MS" pitchFamily="66" charset="0"/>
              </a:rPr>
              <a:t>Brown</a:t>
            </a:r>
            <a:r>
              <a:rPr lang="en-US">
                <a:solidFill>
                  <a:schemeClr val="hlink"/>
                </a:solidFill>
              </a:rPr>
              <a:t> </a:t>
            </a:r>
            <a:br>
              <a:rPr lang="en-US">
                <a:solidFill>
                  <a:schemeClr val="hlink"/>
                </a:solidFill>
              </a:rPr>
            </a:br>
            <a:r>
              <a:rPr lang="en-US">
                <a:solidFill>
                  <a:schemeClr val="hlink"/>
                </a:solidFill>
                <a:latin typeface="Comic Sans MS" pitchFamily="66" charset="0"/>
              </a:rPr>
              <a:t>Symbolizes the earth, nurturing, contented sensuality and productivity.  Passive, sensual, fertile and generous qualities are associated with brown.  Being grounded and belonging to, feeling.  This could reflect a person who is very "earthy" or that a person is establishing new roots, or even one who is very centered with themselves and their surroundings.</a:t>
            </a:r>
            <a:r>
              <a:rPr lang="en-US"/>
              <a:t> </a:t>
            </a:r>
          </a:p>
          <a:p>
            <a:pPr>
              <a:lnSpc>
                <a:spcPct val="90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8563">
                                            <p:txEl>
                                              <p:pRg st="0" end="0"/>
                                            </p:txEl>
                                          </p:spTgt>
                                        </p:tgtEl>
                                        <p:attrNameLst>
                                          <p:attrName>style.visibility</p:attrName>
                                        </p:attrNameLst>
                                      </p:cBhvr>
                                      <p:to>
                                        <p:strVal val="visible"/>
                                      </p:to>
                                    </p:set>
                                    <p:anim calcmode="lin" valueType="num">
                                      <p:cBhvr additive="base">
                                        <p:cTn id="7" dur="500" fill="hold"/>
                                        <p:tgtEl>
                                          <p:spTgt spid="578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85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7" name="Rectangle 3"/>
          <p:cNvSpPr>
            <a:spLocks noGrp="1" noChangeArrowheads="1"/>
          </p:cNvSpPr>
          <p:nvPr>
            <p:ph type="body" idx="1"/>
          </p:nvPr>
        </p:nvSpPr>
        <p:spPr>
          <a:xfrm>
            <a:off x="838200" y="0"/>
            <a:ext cx="8001000" cy="6400800"/>
          </a:xfrm>
        </p:spPr>
        <p:txBody>
          <a:bodyPr/>
          <a:lstStyle/>
          <a:p>
            <a:r>
              <a:rPr lang="en-US" sz="2800">
                <a:solidFill>
                  <a:schemeClr val="tx2"/>
                </a:solidFill>
                <a:latin typeface="Comic Sans MS" pitchFamily="66" charset="0"/>
              </a:rPr>
              <a:t>Pink</a:t>
            </a:r>
            <a:r>
              <a:rPr lang="en-US" sz="2800">
                <a:solidFill>
                  <a:schemeClr val="tx2"/>
                </a:solidFill>
              </a:rPr>
              <a:t> </a:t>
            </a:r>
            <a:br>
              <a:rPr lang="en-US" sz="2800">
                <a:solidFill>
                  <a:schemeClr val="tx2"/>
                </a:solidFill>
              </a:rPr>
            </a:br>
            <a:r>
              <a:rPr lang="en-US" sz="2800">
                <a:solidFill>
                  <a:schemeClr val="tx2"/>
                </a:solidFill>
                <a:latin typeface="Comic Sans MS" pitchFamily="66" charset="0"/>
              </a:rPr>
              <a:t>Love and deep friendship.</a:t>
            </a:r>
            <a:r>
              <a:rPr lang="en-US" sz="2800">
                <a:solidFill>
                  <a:schemeClr val="tx2"/>
                </a:solidFill>
                <a:latin typeface="Times New Roman"/>
              </a:rPr>
              <a:t> </a:t>
            </a:r>
            <a:r>
              <a:rPr lang="en-US" sz="2800">
                <a:solidFill>
                  <a:schemeClr val="tx2"/>
                </a:solidFill>
                <a:latin typeface="Comic Sans MS" pitchFamily="66" charset="0"/>
              </a:rPr>
              <a:t> It represents compassion, and possibly a love of beauty.</a:t>
            </a:r>
            <a:r>
              <a:rPr lang="en-US" sz="2800">
                <a:solidFill>
                  <a:schemeClr val="tx2"/>
                </a:solidFill>
                <a:latin typeface="Times New Roman"/>
              </a:rPr>
              <a:t> </a:t>
            </a:r>
            <a:r>
              <a:rPr lang="en-US" sz="2800">
                <a:solidFill>
                  <a:schemeClr val="tx2"/>
                </a:solidFill>
                <a:latin typeface="Comic Sans MS" pitchFamily="66" charset="0"/>
              </a:rPr>
              <a:t> Darker or muddier shades of pink may point to immaturity.</a:t>
            </a:r>
            <a:r>
              <a:rPr lang="en-US" sz="2800">
                <a:latin typeface="Comic Sans MS" pitchFamily="66" charset="0"/>
              </a:rPr>
              <a:t> </a:t>
            </a:r>
          </a:p>
          <a:p>
            <a:pPr>
              <a:buFont typeface="Wingdings" pitchFamily="2" charset="2"/>
              <a:buNone/>
            </a:pPr>
            <a:endParaRPr lang="en-US" sz="2800">
              <a:latin typeface="Comic Sans MS" pitchFamily="66" charset="0"/>
            </a:endParaRPr>
          </a:p>
          <a:p>
            <a:r>
              <a:rPr lang="en-US" sz="2800">
                <a:solidFill>
                  <a:srgbClr val="FFD523"/>
                </a:solidFill>
                <a:latin typeface="Comic Sans MS" pitchFamily="66" charset="0"/>
              </a:rPr>
              <a:t>Gold </a:t>
            </a:r>
          </a:p>
          <a:p>
            <a:pPr>
              <a:buFont typeface="Wingdings" pitchFamily="2" charset="2"/>
              <a:buNone/>
            </a:pPr>
            <a:r>
              <a:rPr lang="en-US" sz="2800">
                <a:solidFill>
                  <a:srgbClr val="FFD523"/>
                </a:solidFill>
                <a:latin typeface="Comic Sans MS" pitchFamily="66" charset="0"/>
              </a:rPr>
              <a:t>   Symbolizes love of spirit, the meaning, purpose and spiritual love.  All quests of the heart are associated with this colour.  Has a ancient connection to the hearts desire for power and mysteries.  Gold is the color of attainment and profound concentration.</a:t>
            </a:r>
          </a:p>
          <a:p>
            <a:pPr>
              <a:buFont typeface="Wingdings" pitchFamily="2" charset="2"/>
              <a:buNone/>
            </a:pPr>
            <a:endParaRPr lang="en-US" sz="2800">
              <a:solidFill>
                <a:srgbClr val="FFD523"/>
              </a:solidFill>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1635" name="Rectangle 3"/>
          <p:cNvSpPr>
            <a:spLocks noGrp="1" noChangeArrowheads="1"/>
          </p:cNvSpPr>
          <p:nvPr>
            <p:ph type="body" idx="1"/>
          </p:nvPr>
        </p:nvSpPr>
        <p:spPr/>
        <p:txBody>
          <a:bodyPr/>
          <a:lstStyle/>
          <a:p>
            <a:r>
              <a:rPr lang="en-US">
                <a:latin typeface="Comic Sans MS" pitchFamily="66" charset="0"/>
              </a:rPr>
              <a:t>~colour information from Ted Andrews'</a:t>
            </a:r>
            <a:r>
              <a:rPr lang="en-US"/>
              <a:t> </a:t>
            </a:r>
            <a:br>
              <a:rPr lang="en-US"/>
            </a:br>
            <a:r>
              <a:rPr lang="en-US">
                <a:latin typeface="Comic Sans MS" pitchFamily="66" charset="0"/>
              </a:rPr>
              <a:t>"How to See, and Read the Aura"</a:t>
            </a:r>
            <a:r>
              <a:rPr lang="en-US"/>
              <a:t> </a:t>
            </a:r>
          </a:p>
          <a:p>
            <a:pPr>
              <a:buFont typeface="Wingdings" pitchFamily="2" charset="2"/>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81635">
                                            <p:txEl>
                                              <p:pRg st="0" end="0"/>
                                            </p:txEl>
                                          </p:spTgt>
                                        </p:tgtEl>
                                        <p:attrNameLst>
                                          <p:attrName>style.visibility</p:attrName>
                                        </p:attrNameLst>
                                      </p:cBhvr>
                                      <p:to>
                                        <p:strVal val="visible"/>
                                      </p:to>
                                    </p:set>
                                    <p:animEffect transition="in" filter="box(out)">
                                      <p:cBhvr>
                                        <p:cTn id="7" dur="500"/>
                                        <p:tgtEl>
                                          <p:spTgt spid="58163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0611" name="Rectangle 3"/>
          <p:cNvSpPr>
            <a:spLocks noGrp="1" noChangeArrowheads="1"/>
          </p:cNvSpPr>
          <p:nvPr>
            <p:ph type="body" idx="1"/>
          </p:nvPr>
        </p:nvSpPr>
        <p:spPr>
          <a:xfrm>
            <a:off x="914400" y="304800"/>
            <a:ext cx="8229600" cy="5029200"/>
          </a:xfrm>
        </p:spPr>
        <p:txBody>
          <a:bodyPr/>
          <a:lstStyle/>
          <a:p>
            <a:r>
              <a:rPr lang="en-US" sz="2800">
                <a:latin typeface="Comic Sans MS" pitchFamily="66" charset="0"/>
              </a:rPr>
              <a:t>White</a:t>
            </a:r>
            <a:r>
              <a:rPr lang="en-US" sz="2800"/>
              <a:t> </a:t>
            </a:r>
            <a:br>
              <a:rPr lang="en-US" sz="2800"/>
            </a:br>
            <a:r>
              <a:rPr lang="en-US" sz="2800"/>
              <a:t>I</a:t>
            </a:r>
            <a:r>
              <a:rPr lang="en-US" sz="2800">
                <a:latin typeface="Comic Sans MS" pitchFamily="66" charset="0"/>
              </a:rPr>
              <a:t>t reflects purity, union, innocence and truth.  Holiness and divinity in its feminine aspects are associated with white.  It omits the presence from the event and takes on what there is to learn from it.</a:t>
            </a:r>
            <a:r>
              <a:rPr lang="en-US" sz="2800"/>
              <a:t> </a:t>
            </a:r>
          </a:p>
          <a:p>
            <a:r>
              <a:rPr lang="en-US" sz="2800">
                <a:latin typeface="Comic Sans MS" pitchFamily="66" charset="0"/>
              </a:rPr>
              <a:t> it encompasses all colours;</a:t>
            </a:r>
            <a:r>
              <a:rPr lang="en-US" sz="2800">
                <a:latin typeface="Times New Roman" pitchFamily="18" charset="0"/>
              </a:rPr>
              <a:t> </a:t>
            </a:r>
            <a:r>
              <a:rPr lang="en-US" sz="2800">
                <a:latin typeface="Comic Sans MS" pitchFamily="66" charset="0"/>
              </a:rPr>
              <a:t>colour of spiritual mastery </a:t>
            </a:r>
            <a:r>
              <a:rPr lang="en-US" sz="2800">
                <a:latin typeface="Times New Roman"/>
              </a:rPr>
              <a:t>–</a:t>
            </a:r>
            <a:r>
              <a:rPr lang="en-US" sz="2800">
                <a:latin typeface="Comic Sans MS" pitchFamily="66" charset="0"/>
              </a:rPr>
              <a:t> all religions</a:t>
            </a:r>
            <a:endParaRPr lang="en-US" sz="2800"/>
          </a:p>
          <a:p>
            <a:r>
              <a:rPr lang="en-US" sz="2800">
                <a:latin typeface="Comic Sans MS" pitchFamily="66" charset="0"/>
              </a:rPr>
              <a:t>other colours have been attained, embodied, perfected (levels in martial arts, religious attainment, levels of consciousness)</a:t>
            </a:r>
            <a:endParaRPr lang="en-US" sz="2800"/>
          </a:p>
          <a:p>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iterate type="lt">
                                    <p:tmPct val="100000"/>
                                  </p:iterate>
                                  <p:childTnLst>
                                    <p:set>
                                      <p:cBhvr>
                                        <p:cTn id="6" dur="1" fill="hold">
                                          <p:stCondLst>
                                            <p:cond delay="0"/>
                                          </p:stCondLst>
                                        </p:cTn>
                                        <p:tgtEl>
                                          <p:spTgt spid="580611">
                                            <p:txEl>
                                              <p:pRg st="0" end="0"/>
                                            </p:txEl>
                                          </p:spTgt>
                                        </p:tgtEl>
                                        <p:attrNameLst>
                                          <p:attrName>style.visibility</p:attrName>
                                        </p:attrNameLst>
                                      </p:cBhvr>
                                      <p:to>
                                        <p:strVal val="visible"/>
                                      </p:to>
                                    </p:set>
                                    <p:anim calcmode="lin" valueType="num">
                                      <p:cBhvr additive="base">
                                        <p:cTn id="7" dur="75" fill="hold"/>
                                        <p:tgtEl>
                                          <p:spTgt spid="580611">
                                            <p:txEl>
                                              <p:pRg st="0" end="0"/>
                                            </p:txEl>
                                          </p:spTgt>
                                        </p:tgtEl>
                                        <p:attrNameLst>
                                          <p:attrName>ppt_x</p:attrName>
                                        </p:attrNameLst>
                                      </p:cBhvr>
                                      <p:tavLst>
                                        <p:tav tm="0">
                                          <p:val>
                                            <p:strVal val="1+#ppt_w/2"/>
                                          </p:val>
                                        </p:tav>
                                        <p:tav tm="100000">
                                          <p:val>
                                            <p:strVal val="#ppt_x"/>
                                          </p:val>
                                        </p:tav>
                                      </p:tavLst>
                                    </p:anim>
                                    <p:anim calcmode="lin" valueType="num">
                                      <p:cBhvr additive="base">
                                        <p:cTn id="8" dur="75" fill="hold"/>
                                        <p:tgtEl>
                                          <p:spTgt spid="58061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iterate type="lt">
                                    <p:tmPct val="100000"/>
                                  </p:iterate>
                                  <p:childTnLst>
                                    <p:set>
                                      <p:cBhvr>
                                        <p:cTn id="12" dur="1" fill="hold">
                                          <p:stCondLst>
                                            <p:cond delay="0"/>
                                          </p:stCondLst>
                                        </p:cTn>
                                        <p:tgtEl>
                                          <p:spTgt spid="580611">
                                            <p:txEl>
                                              <p:pRg st="1" end="1"/>
                                            </p:txEl>
                                          </p:spTgt>
                                        </p:tgtEl>
                                        <p:attrNameLst>
                                          <p:attrName>style.visibility</p:attrName>
                                        </p:attrNameLst>
                                      </p:cBhvr>
                                      <p:to>
                                        <p:strVal val="visible"/>
                                      </p:to>
                                    </p:set>
                                    <p:anim calcmode="lin" valueType="num">
                                      <p:cBhvr additive="base">
                                        <p:cTn id="13" dur="75" fill="hold"/>
                                        <p:tgtEl>
                                          <p:spTgt spid="580611">
                                            <p:txEl>
                                              <p:pRg st="1" end="1"/>
                                            </p:txEl>
                                          </p:spTgt>
                                        </p:tgtEl>
                                        <p:attrNameLst>
                                          <p:attrName>ppt_x</p:attrName>
                                        </p:attrNameLst>
                                      </p:cBhvr>
                                      <p:tavLst>
                                        <p:tav tm="0">
                                          <p:val>
                                            <p:strVal val="1+#ppt_w/2"/>
                                          </p:val>
                                        </p:tav>
                                        <p:tav tm="100000">
                                          <p:val>
                                            <p:strVal val="#ppt_x"/>
                                          </p:val>
                                        </p:tav>
                                      </p:tavLst>
                                    </p:anim>
                                    <p:anim calcmode="lin" valueType="num">
                                      <p:cBhvr additive="base">
                                        <p:cTn id="14" dur="75" fill="hold"/>
                                        <p:tgtEl>
                                          <p:spTgt spid="58061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laser.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iterate type="lt">
                                    <p:tmPct val="100000"/>
                                  </p:iterate>
                                  <p:childTnLst>
                                    <p:set>
                                      <p:cBhvr>
                                        <p:cTn id="18" dur="1" fill="hold">
                                          <p:stCondLst>
                                            <p:cond delay="0"/>
                                          </p:stCondLst>
                                        </p:cTn>
                                        <p:tgtEl>
                                          <p:spTgt spid="580611">
                                            <p:txEl>
                                              <p:pRg st="2" end="2"/>
                                            </p:txEl>
                                          </p:spTgt>
                                        </p:tgtEl>
                                        <p:attrNameLst>
                                          <p:attrName>style.visibility</p:attrName>
                                        </p:attrNameLst>
                                      </p:cBhvr>
                                      <p:to>
                                        <p:strVal val="visible"/>
                                      </p:to>
                                    </p:set>
                                    <p:anim calcmode="lin" valueType="num">
                                      <p:cBhvr additive="base">
                                        <p:cTn id="19" dur="75" fill="hold"/>
                                        <p:tgtEl>
                                          <p:spTgt spid="580611">
                                            <p:txEl>
                                              <p:pRg st="2" end="2"/>
                                            </p:txEl>
                                          </p:spTgt>
                                        </p:tgtEl>
                                        <p:attrNameLst>
                                          <p:attrName>ppt_x</p:attrName>
                                        </p:attrNameLst>
                                      </p:cBhvr>
                                      <p:tavLst>
                                        <p:tav tm="0">
                                          <p:val>
                                            <p:strVal val="1+#ppt_w/2"/>
                                          </p:val>
                                        </p:tav>
                                        <p:tav tm="100000">
                                          <p:val>
                                            <p:strVal val="#ppt_x"/>
                                          </p:val>
                                        </p:tav>
                                      </p:tavLst>
                                    </p:anim>
                                    <p:anim calcmode="lin" valueType="num">
                                      <p:cBhvr additive="base">
                                        <p:cTn id="20" dur="75" fill="hold"/>
                                        <p:tgtEl>
                                          <p:spTgt spid="58061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Text Box 2"/>
          <p:cNvSpPr txBox="1">
            <a:spLocks noChangeArrowheads="1"/>
          </p:cNvSpPr>
          <p:nvPr/>
        </p:nvSpPr>
        <p:spPr bwMode="auto">
          <a:xfrm>
            <a:off x="684213" y="1052513"/>
            <a:ext cx="79200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0" lang="en-GB">
                <a:latin typeface="Arial" charset="0"/>
                <a:cs typeface="Arial" charset="0"/>
              </a:rPr>
              <a:t>This powerpoint was kindly donated to </a:t>
            </a:r>
            <a:r>
              <a:rPr kumimoji="0" lang="en-GB">
                <a:latin typeface="Arial" charset="0"/>
                <a:cs typeface="Arial" charset="0"/>
                <a:hlinkClick r:id="rId3"/>
              </a:rPr>
              <a:t>www.worldofteaching.com</a:t>
            </a:r>
            <a:endParaRPr kumimoji="0" lang="en-GB">
              <a:latin typeface="Arial" charset="0"/>
              <a:cs typeface="Arial" charset="0"/>
            </a:endParaRPr>
          </a:p>
          <a:p>
            <a:endParaRPr kumimoji="0" lang="en-GB">
              <a:latin typeface="Arial" charset="0"/>
              <a:cs typeface="Arial" charset="0"/>
            </a:endParaRPr>
          </a:p>
          <a:p>
            <a:endParaRPr kumimoji="0" lang="en-GB">
              <a:latin typeface="Arial" charset="0"/>
              <a:cs typeface="Arial" charset="0"/>
            </a:endParaRPr>
          </a:p>
          <a:p>
            <a:endParaRPr kumimoji="0" lang="en-GB">
              <a:latin typeface="Arial" charset="0"/>
              <a:cs typeface="Arial" charset="0"/>
            </a:endParaRPr>
          </a:p>
          <a:p>
            <a:endParaRPr kumimoji="0" lang="en-GB">
              <a:latin typeface="Arial" charset="0"/>
              <a:cs typeface="Arial" charset="0"/>
            </a:endParaRPr>
          </a:p>
          <a:p>
            <a:r>
              <a:rPr kumimoji="0" lang="en-GB">
                <a:latin typeface="Arial" charset="0"/>
                <a:cs typeface="Arial" charset="0"/>
                <a:hlinkClick r:id="rId3"/>
              </a:rPr>
              <a:t>http://www.worldofteaching.com</a:t>
            </a:r>
            <a:r>
              <a:rPr kumimoji="0" lang="en-GB">
                <a:latin typeface="Arial" charset="0"/>
                <a:cs typeface="Arial" charset="0"/>
              </a:rPr>
              <a:t> is home to over a thousand powerpoints submitted by teachers. This is a completely free site and requires no registration. Please visit and I hope it will help in your teaching.</a:t>
            </a:r>
            <a:endParaRPr kumimoji="0" lang="en-US">
              <a:latin typeface="Arial" charset="0"/>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6275" name="Rectangle 3"/>
          <p:cNvSpPr>
            <a:spLocks noGrp="1" noChangeArrowheads="1"/>
          </p:cNvSpPr>
          <p:nvPr>
            <p:ph type="body" idx="1"/>
          </p:nvPr>
        </p:nvSpPr>
        <p:spPr/>
        <p:txBody>
          <a:bodyPr/>
          <a:lstStyle/>
          <a:p>
            <a:pPr>
              <a:lnSpc>
                <a:spcPct val="90000"/>
              </a:lnSpc>
            </a:pPr>
            <a:r>
              <a:rPr lang="en-US" sz="2800">
                <a:latin typeface="Times New Roman"/>
              </a:rPr>
              <a:t>“</a:t>
            </a:r>
            <a:r>
              <a:rPr lang="en-US" sz="2800"/>
              <a:t>Painting is silent poetry, poetry is eloquent painting.</a:t>
            </a:r>
            <a:r>
              <a:rPr lang="en-US" sz="2800">
                <a:latin typeface="Times New Roman"/>
              </a:rPr>
              <a:t>”</a:t>
            </a:r>
            <a:r>
              <a:rPr lang="en-US" sz="2800"/>
              <a:t>  - Simonides </a:t>
            </a:r>
          </a:p>
          <a:p>
            <a:pPr>
              <a:lnSpc>
                <a:spcPct val="90000"/>
              </a:lnSpc>
            </a:pPr>
            <a:r>
              <a:rPr lang="en-US" sz="2800">
                <a:latin typeface="Times New Roman"/>
              </a:rPr>
              <a:t>“</a:t>
            </a:r>
            <a:r>
              <a:rPr lang="en-US" sz="2800"/>
              <a:t>the colour of a thing is the colour it rejects, the one colour it is not.</a:t>
            </a:r>
            <a:r>
              <a:rPr lang="en-US" sz="2800">
                <a:latin typeface="Times New Roman"/>
              </a:rPr>
              <a:t>”</a:t>
            </a:r>
            <a:r>
              <a:rPr lang="en-US" sz="2800"/>
              <a:t> </a:t>
            </a:r>
          </a:p>
          <a:p>
            <a:pPr>
              <a:lnSpc>
                <a:spcPct val="90000"/>
              </a:lnSpc>
            </a:pPr>
            <a:r>
              <a:rPr lang="en-US" sz="2800">
                <a:latin typeface="Times New Roman"/>
              </a:rPr>
              <a:t>“</a:t>
            </a:r>
            <a:r>
              <a:rPr lang="en-US" sz="2800"/>
              <a:t>A colour vibration is sensed not only through vision, but in many other ways.  Every colour vibration has an impact on all physical systems and organs of the body, which respond to these frequencies.</a:t>
            </a:r>
            <a:r>
              <a:rPr lang="en-US" sz="2800">
                <a:latin typeface="Times New Roman"/>
              </a:rPr>
              <a:t>”</a:t>
            </a:r>
            <a:r>
              <a:rPr lang="en-US" sz="2800"/>
              <a:t> </a:t>
            </a:r>
            <a:r>
              <a:rPr lang="en-US" sz="2800">
                <a:latin typeface="Times New Roman"/>
              </a:rPr>
              <a:t>–</a:t>
            </a:r>
            <a:r>
              <a:rPr lang="en-US" sz="2800"/>
              <a:t> Charles Klotsche</a:t>
            </a:r>
          </a:p>
          <a:p>
            <a:pPr>
              <a:lnSpc>
                <a:spcPct val="90000"/>
              </a:lnSpc>
              <a:buFont typeface="Wingdings" pitchFamily="2" charset="2"/>
              <a:buNone/>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66275">
                                            <p:txEl>
                                              <p:pRg st="0" end="0"/>
                                            </p:txEl>
                                          </p:spTgt>
                                        </p:tgtEl>
                                        <p:attrNameLst>
                                          <p:attrName>style.visibility</p:attrName>
                                        </p:attrNameLst>
                                      </p:cBhvr>
                                      <p:to>
                                        <p:strVal val="visible"/>
                                      </p:to>
                                    </p:set>
                                    <p:animEffect transition="in" filter="box(out)">
                                      <p:cBhvr>
                                        <p:cTn id="7" dur="500"/>
                                        <p:tgtEl>
                                          <p:spTgt spid="56627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66275">
                                            <p:txEl>
                                              <p:pRg st="1" end="1"/>
                                            </p:txEl>
                                          </p:spTgt>
                                        </p:tgtEl>
                                        <p:attrNameLst>
                                          <p:attrName>style.visibility</p:attrName>
                                        </p:attrNameLst>
                                      </p:cBhvr>
                                      <p:to>
                                        <p:strVal val="visible"/>
                                      </p:to>
                                    </p:set>
                                    <p:animEffect transition="in" filter="box(out)">
                                      <p:cBhvr>
                                        <p:cTn id="12" dur="500"/>
                                        <p:tgtEl>
                                          <p:spTgt spid="56627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66275">
                                            <p:txEl>
                                              <p:pRg st="2" end="2"/>
                                            </p:txEl>
                                          </p:spTgt>
                                        </p:tgtEl>
                                        <p:attrNameLst>
                                          <p:attrName>style.visibility</p:attrName>
                                        </p:attrNameLst>
                                      </p:cBhvr>
                                      <p:to>
                                        <p:strVal val="visible"/>
                                      </p:to>
                                    </p:set>
                                    <p:animEffect transition="in" filter="box(out)">
                                      <p:cBhvr>
                                        <p:cTn id="17" dur="500"/>
                                        <p:tgtEl>
                                          <p:spTgt spid="56627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62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7300" name="Rectangle 4"/>
          <p:cNvSpPr>
            <a:spLocks noGrp="1" noChangeArrowheads="1"/>
          </p:cNvSpPr>
          <p:nvPr>
            <p:ph type="body" idx="1"/>
          </p:nvPr>
        </p:nvSpPr>
        <p:spPr>
          <a:noFill/>
          <a:ln/>
        </p:spPr>
        <p:txBody>
          <a:bodyPr/>
          <a:lstStyle/>
          <a:p>
            <a:r>
              <a:rPr lang="en-US">
                <a:latin typeface="Times New Roman"/>
              </a:rPr>
              <a:t>“</a:t>
            </a:r>
            <a:r>
              <a:rPr lang="en-US"/>
              <a:t>As human beings we live in a world of colours.  Each colour is part of a whole.</a:t>
            </a:r>
            <a:r>
              <a:rPr lang="en-US">
                <a:latin typeface="Times New Roman"/>
              </a:rPr>
              <a:t>”</a:t>
            </a:r>
            <a:r>
              <a:rPr lang="en-US"/>
              <a:t> </a:t>
            </a:r>
            <a:r>
              <a:rPr lang="en-US">
                <a:latin typeface="Times New Roman"/>
              </a:rPr>
              <a:t>–</a:t>
            </a:r>
            <a:r>
              <a:rPr lang="en-US"/>
              <a:t> Ingrid S. von Rohr</a:t>
            </a:r>
          </a:p>
          <a:p>
            <a:r>
              <a:rPr lang="en-US"/>
              <a:t>How do colours sound, smell, taste?  What is their texture?</a:t>
            </a:r>
          </a:p>
          <a:p>
            <a:pPr>
              <a:buFont typeface="Wingdings" pitchFamily="2" charset="2"/>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567300">
                                            <p:txEl>
                                              <p:pRg st="0" end="0"/>
                                            </p:txEl>
                                          </p:spTgt>
                                        </p:tgtEl>
                                        <p:attrNameLst>
                                          <p:attrName>style.visibility</p:attrName>
                                        </p:attrNameLst>
                                      </p:cBhvr>
                                      <p:to>
                                        <p:strVal val="visible"/>
                                      </p:to>
                                    </p:set>
                                    <p:anim calcmode="lin" valueType="num">
                                      <p:cBhvr additive="base">
                                        <p:cTn id="7" dur="300" fill="hold"/>
                                        <p:tgtEl>
                                          <p:spTgt spid="567300">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56730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iterate type="wd">
                                    <p:tmPct val="100000"/>
                                  </p:iterate>
                                  <p:childTnLst>
                                    <p:set>
                                      <p:cBhvr>
                                        <p:cTn id="12" dur="1" fill="hold">
                                          <p:stCondLst>
                                            <p:cond delay="0"/>
                                          </p:stCondLst>
                                        </p:cTn>
                                        <p:tgtEl>
                                          <p:spTgt spid="567300">
                                            <p:txEl>
                                              <p:pRg st="1" end="1"/>
                                            </p:txEl>
                                          </p:spTgt>
                                        </p:tgtEl>
                                        <p:attrNameLst>
                                          <p:attrName>style.visibility</p:attrName>
                                        </p:attrNameLst>
                                      </p:cBhvr>
                                      <p:to>
                                        <p:strVal val="visible"/>
                                      </p:to>
                                    </p:set>
                                    <p:anim calcmode="lin" valueType="num">
                                      <p:cBhvr additive="base">
                                        <p:cTn id="13" dur="300" fill="hold"/>
                                        <p:tgtEl>
                                          <p:spTgt spid="567300">
                                            <p:txEl>
                                              <p:pRg st="1" end="1"/>
                                            </p:txEl>
                                          </p:spTgt>
                                        </p:tgtEl>
                                        <p:attrNameLst>
                                          <p:attrName>ppt_x</p:attrName>
                                        </p:attrNameLst>
                                      </p:cBhvr>
                                      <p:tavLst>
                                        <p:tav tm="0">
                                          <p:val>
                                            <p:strVal val="#ppt_x"/>
                                          </p:val>
                                        </p:tav>
                                        <p:tav tm="100000">
                                          <p:val>
                                            <p:strVal val="#ppt_x"/>
                                          </p:val>
                                        </p:tav>
                                      </p:tavLst>
                                    </p:anim>
                                    <p:anim calcmode="lin" valueType="num">
                                      <p:cBhvr additive="base">
                                        <p:cTn id="14" dur="300" fill="hold"/>
                                        <p:tgtEl>
                                          <p:spTgt spid="567300">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30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xfrm>
            <a:off x="0" y="0"/>
            <a:ext cx="8839200" cy="685800"/>
          </a:xfrm>
        </p:spPr>
        <p:txBody>
          <a:bodyPr/>
          <a:lstStyle/>
          <a:p>
            <a:r>
              <a:rPr lang="en-US"/>
              <a:t/>
            </a:r>
            <a:br>
              <a:rPr lang="en-US"/>
            </a:br>
            <a:r>
              <a:rPr lang="en-US"/>
              <a:t> Colours and Word Associations</a:t>
            </a:r>
          </a:p>
        </p:txBody>
      </p:sp>
      <p:sp>
        <p:nvSpPr>
          <p:cNvPr id="568323" name="Rectangle 3"/>
          <p:cNvSpPr>
            <a:spLocks noGrp="1" noChangeArrowheads="1"/>
          </p:cNvSpPr>
          <p:nvPr>
            <p:ph type="body" idx="1"/>
          </p:nvPr>
        </p:nvSpPr>
        <p:spPr>
          <a:xfrm>
            <a:off x="1066800" y="990600"/>
            <a:ext cx="7772400" cy="4800600"/>
          </a:xfrm>
        </p:spPr>
        <p:txBody>
          <a:bodyPr/>
          <a:lstStyle/>
          <a:p>
            <a:pPr>
              <a:buFont typeface="Wingdings" pitchFamily="2" charset="2"/>
              <a:buNone/>
            </a:pPr>
            <a:r>
              <a:rPr lang="en-US" sz="2800"/>
              <a:t>    like sound, colours are made up of vibrations</a:t>
            </a:r>
          </a:p>
          <a:p>
            <a:pPr>
              <a:buFont typeface="Wingdings" pitchFamily="2" charset="2"/>
              <a:buNone/>
            </a:pPr>
            <a:endParaRPr lang="en-US" sz="2800"/>
          </a:p>
          <a:p>
            <a:r>
              <a:rPr lang="en-US" sz="2800"/>
              <a:t>there are good vibes and bad </a:t>
            </a:r>
            <a:r>
              <a:rPr lang="en-US" sz="2800">
                <a:latin typeface="Times New Roman"/>
              </a:rPr>
              <a:t>–</a:t>
            </a:r>
            <a:r>
              <a:rPr lang="en-US" sz="2800"/>
              <a:t> positive and negative connotations or tones</a:t>
            </a:r>
          </a:p>
          <a:p>
            <a:endParaRPr lang="en-US" sz="2800"/>
          </a:p>
          <a:p>
            <a:r>
              <a:rPr lang="en-US" sz="2800"/>
              <a:t>some colours are more visible than others depending on wave length (physics) and lower frequency or intensity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568323">
                                            <p:txEl>
                                              <p:pRg st="0" end="0"/>
                                            </p:txEl>
                                          </p:spTgt>
                                        </p:tgtEl>
                                        <p:attrNameLst>
                                          <p:attrName>style.visibility</p:attrName>
                                        </p:attrNameLst>
                                      </p:cBhvr>
                                      <p:to>
                                        <p:strVal val="visible"/>
                                      </p:to>
                                    </p:set>
                                    <p:animEffect transition="in" filter="wipe(up)">
                                      <p:cBhvr>
                                        <p:cTn id="7" dur="75"/>
                                        <p:tgtEl>
                                          <p:spTgt spid="56832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iterate type="lt">
                                    <p:tmPct val="100000"/>
                                  </p:iterate>
                                  <p:childTnLst>
                                    <p:set>
                                      <p:cBhvr>
                                        <p:cTn id="11" dur="1" fill="hold">
                                          <p:stCondLst>
                                            <p:cond delay="0"/>
                                          </p:stCondLst>
                                        </p:cTn>
                                        <p:tgtEl>
                                          <p:spTgt spid="568323">
                                            <p:txEl>
                                              <p:pRg st="2" end="2"/>
                                            </p:txEl>
                                          </p:spTgt>
                                        </p:tgtEl>
                                        <p:attrNameLst>
                                          <p:attrName>style.visibility</p:attrName>
                                        </p:attrNameLst>
                                      </p:cBhvr>
                                      <p:to>
                                        <p:strVal val="visible"/>
                                      </p:to>
                                    </p:set>
                                    <p:animEffect transition="in" filter="wipe(up)">
                                      <p:cBhvr>
                                        <p:cTn id="12" dur="75"/>
                                        <p:tgtEl>
                                          <p:spTgt spid="568323">
                                            <p:txEl>
                                              <p:pRg st="2" end="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type.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iterate type="lt">
                                    <p:tmPct val="100000"/>
                                  </p:iterate>
                                  <p:childTnLst>
                                    <p:set>
                                      <p:cBhvr>
                                        <p:cTn id="16" dur="1" fill="hold">
                                          <p:stCondLst>
                                            <p:cond delay="0"/>
                                          </p:stCondLst>
                                        </p:cTn>
                                        <p:tgtEl>
                                          <p:spTgt spid="568323">
                                            <p:txEl>
                                              <p:pRg st="4" end="4"/>
                                            </p:txEl>
                                          </p:spTgt>
                                        </p:tgtEl>
                                        <p:attrNameLst>
                                          <p:attrName>style.visibility</p:attrName>
                                        </p:attrNameLst>
                                      </p:cBhvr>
                                      <p:to>
                                        <p:strVal val="visible"/>
                                      </p:to>
                                    </p:set>
                                    <p:animEffect transition="in" filter="wipe(up)">
                                      <p:cBhvr>
                                        <p:cTn id="17" dur="75"/>
                                        <p:tgtEl>
                                          <p:spTgt spid="568323">
                                            <p:txEl>
                                              <p:pRg st="4" end="4"/>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9346" name="Rectangle 2"/>
          <p:cNvSpPr>
            <a:spLocks noGrp="1" noChangeArrowheads="1"/>
          </p:cNvSpPr>
          <p:nvPr>
            <p:ph type="title"/>
          </p:nvPr>
        </p:nvSpPr>
        <p:spPr/>
        <p:txBody>
          <a:bodyPr/>
          <a:lstStyle/>
          <a:p>
            <a:r>
              <a:rPr lang="en-US"/>
              <a:t>Visible Sounds </a:t>
            </a:r>
          </a:p>
        </p:txBody>
      </p:sp>
      <p:sp>
        <p:nvSpPr>
          <p:cNvPr id="569347" name="Rectangle 3"/>
          <p:cNvSpPr>
            <a:spLocks noGrp="1" noChangeArrowheads="1"/>
          </p:cNvSpPr>
          <p:nvPr>
            <p:ph type="body" idx="1"/>
          </p:nvPr>
        </p:nvSpPr>
        <p:spPr/>
        <p:txBody>
          <a:bodyPr/>
          <a:lstStyle/>
          <a:p>
            <a:r>
              <a:rPr lang="en-US"/>
              <a:t>when working with colours, you are building visual chords or symphonies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569346">
                                            <p:txEl>
                                              <p:pRg st="0" end="0"/>
                                            </p:txEl>
                                          </p:spTgt>
                                        </p:tgtEl>
                                        <p:attrNameLst>
                                          <p:attrName>style.visibility</p:attrName>
                                        </p:attrNameLst>
                                      </p:cBhvr>
                                      <p:to>
                                        <p:strVal val="visible"/>
                                      </p:to>
                                    </p:set>
                                    <p:anim calcmode="lin" valueType="num">
                                      <p:cBhvr additive="base">
                                        <p:cTn id="7" dur="300" fill="hold"/>
                                        <p:tgtEl>
                                          <p:spTgt spid="569346">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56934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69347">
                                            <p:txEl>
                                              <p:pRg st="0" end="0"/>
                                            </p:txEl>
                                          </p:spTgt>
                                        </p:tgtEl>
                                        <p:attrNameLst>
                                          <p:attrName>style.visibility</p:attrName>
                                        </p:attrNameLst>
                                      </p:cBhvr>
                                      <p:to>
                                        <p:strVal val="visible"/>
                                      </p:to>
                                    </p:set>
                                    <p:anim calcmode="lin" valueType="num">
                                      <p:cBhvr additive="base">
                                        <p:cTn id="13" dur="500" fill="hold"/>
                                        <p:tgtEl>
                                          <p:spTgt spid="5693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693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9346" grpId="0" build="p" autoUpdateAnimBg="0"/>
      <p:bldP spid="5693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a:xfrm>
            <a:off x="0" y="228600"/>
            <a:ext cx="8839200" cy="1371600"/>
          </a:xfrm>
        </p:spPr>
        <p:txBody>
          <a:bodyPr/>
          <a:lstStyle/>
          <a:p>
            <a:r>
              <a:rPr lang="en-US"/>
              <a:t/>
            </a:r>
            <a:br>
              <a:rPr lang="en-US"/>
            </a:br>
            <a:r>
              <a:rPr lang="en-US"/>
              <a:t/>
            </a:r>
            <a:br>
              <a:rPr lang="en-US"/>
            </a:br>
            <a:r>
              <a:rPr lang="en-US"/>
              <a:t> </a:t>
            </a:r>
            <a:r>
              <a:rPr lang="en-US" sz="3600">
                <a:latin typeface="Comic Sans MS" pitchFamily="66" charset="0"/>
              </a:rPr>
              <a:t>Some Standard Colors And Their Meaning</a:t>
            </a:r>
            <a:r>
              <a:rPr lang="en-US"/>
              <a:t> </a:t>
            </a:r>
          </a:p>
        </p:txBody>
      </p:sp>
      <p:sp>
        <p:nvSpPr>
          <p:cNvPr id="570371" name="Rectangle 3"/>
          <p:cNvSpPr>
            <a:spLocks noGrp="1" noChangeArrowheads="1"/>
          </p:cNvSpPr>
          <p:nvPr>
            <p:ph type="body" idx="1"/>
          </p:nvPr>
        </p:nvSpPr>
        <p:spPr/>
        <p:txBody>
          <a:bodyPr/>
          <a:lstStyle/>
          <a:p>
            <a:r>
              <a:rPr lang="en-US">
                <a:solidFill>
                  <a:srgbClr val="CC0000"/>
                </a:solidFill>
                <a:latin typeface="Comic Sans MS" pitchFamily="66" charset="0"/>
              </a:rPr>
              <a:t>Red</a:t>
            </a:r>
          </a:p>
          <a:p>
            <a:pPr>
              <a:buFont typeface="Wingdings" pitchFamily="2" charset="2"/>
              <a:buNone/>
            </a:pPr>
            <a:r>
              <a:rPr lang="en-US">
                <a:solidFill>
                  <a:srgbClr val="CC0000"/>
                </a:solidFill>
              </a:rPr>
              <a:t>   s</a:t>
            </a:r>
            <a:r>
              <a:rPr lang="en-US">
                <a:solidFill>
                  <a:srgbClr val="CC0000"/>
                </a:solidFill>
                <a:latin typeface="Comic Sans MS" pitchFamily="66" charset="0"/>
              </a:rPr>
              <a:t>trength, anger, tenacity, passion, sensuality, vitality, raw energy &amp; willpower, health, courage, protection.</a:t>
            </a:r>
            <a:r>
              <a:rPr lang="en-US">
                <a:solidFill>
                  <a:srgbClr val="CC0000"/>
                </a:solidFill>
                <a:latin typeface="Times New Roman"/>
              </a:rPr>
              <a:t> </a:t>
            </a:r>
            <a:r>
              <a:rPr lang="en-US">
                <a:solidFill>
                  <a:srgbClr val="CC0000"/>
                </a:solidFill>
                <a:latin typeface="Comic Sans MS" pitchFamily="66" charset="0"/>
              </a:rPr>
              <a:t> It stimulates activity, intensity and exovertion.  Red brings out the revolutionary and leads into affirmative thought and action.</a:t>
            </a:r>
          </a:p>
          <a:p>
            <a:pPr>
              <a:buFont typeface="Wingdings" pitchFamily="2" charset="2"/>
              <a:buNone/>
            </a:pPr>
            <a:endParaRPr lang="en-US">
              <a:solidFill>
                <a:srgbClr val="CC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570370">
                                            <p:txEl>
                                              <p:pRg st="0" end="0"/>
                                            </p:txEl>
                                          </p:spTgt>
                                        </p:tgtEl>
                                        <p:attrNameLst>
                                          <p:attrName>style.visibility</p:attrName>
                                        </p:attrNameLst>
                                      </p:cBhvr>
                                      <p:to>
                                        <p:strVal val="visible"/>
                                      </p:to>
                                    </p:set>
                                    <p:animEffect transition="in" filter="wipe(up)">
                                      <p:cBhvr>
                                        <p:cTn id="7" dur="75"/>
                                        <p:tgtEl>
                                          <p:spTgt spid="57037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370"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1395" name="Rectangle 3"/>
          <p:cNvSpPr>
            <a:spLocks noGrp="1" noChangeArrowheads="1"/>
          </p:cNvSpPr>
          <p:nvPr>
            <p:ph type="body" idx="1"/>
          </p:nvPr>
        </p:nvSpPr>
        <p:spPr>
          <a:xfrm>
            <a:off x="1066800" y="304800"/>
            <a:ext cx="7772400" cy="5486400"/>
          </a:xfrm>
        </p:spPr>
        <p:txBody>
          <a:bodyPr/>
          <a:lstStyle/>
          <a:p>
            <a:r>
              <a:rPr lang="en-US">
                <a:solidFill>
                  <a:srgbClr val="FF6600"/>
                </a:solidFill>
                <a:latin typeface="Comic Sans MS" pitchFamily="66" charset="0"/>
              </a:rPr>
              <a:t>Orange</a:t>
            </a:r>
            <a:r>
              <a:rPr lang="en-US">
                <a:solidFill>
                  <a:srgbClr val="FF6600"/>
                </a:solidFill>
              </a:rPr>
              <a:t> </a:t>
            </a:r>
            <a:br>
              <a:rPr lang="en-US">
                <a:solidFill>
                  <a:srgbClr val="FF6600"/>
                </a:solidFill>
              </a:rPr>
            </a:br>
            <a:r>
              <a:rPr lang="en-US">
                <a:solidFill>
                  <a:srgbClr val="FF6600"/>
                </a:solidFill>
                <a:latin typeface="Comic Sans MS" pitchFamily="66" charset="0"/>
              </a:rPr>
              <a:t>Warmth, maternal feelings, thoughtfulness, a very emotional person &amp; creativity.</a:t>
            </a:r>
            <a:r>
              <a:rPr lang="en-US">
                <a:solidFill>
                  <a:srgbClr val="FF6600"/>
                </a:solidFill>
                <a:latin typeface="Times New Roman"/>
              </a:rPr>
              <a:t> </a:t>
            </a:r>
            <a:r>
              <a:rPr lang="en-US">
                <a:solidFill>
                  <a:srgbClr val="FF6600"/>
                </a:solidFill>
                <a:latin typeface="Comic Sans MS" pitchFamily="66" charset="0"/>
              </a:rPr>
              <a:t> The muddier shades may indicate pride or vanity, while golden orange denotes self-control.  Symbolizes the social force, emotions, attractiveness, joy and independence. Self assurance, amiability and constructiveness are it</a:t>
            </a:r>
            <a:r>
              <a:rPr lang="en-US">
                <a:solidFill>
                  <a:srgbClr val="FF6600"/>
                </a:solidFill>
                <a:latin typeface="Times New Roman"/>
              </a:rPr>
              <a:t>’</a:t>
            </a:r>
            <a:r>
              <a:rPr lang="en-US">
                <a:solidFill>
                  <a:srgbClr val="FF6600"/>
                </a:solidFill>
                <a:latin typeface="Comic Sans MS" pitchFamily="66" charset="0"/>
              </a:rPr>
              <a:t>s qualities.</a:t>
            </a:r>
            <a:endParaRPr lang="en-US">
              <a:solidFill>
                <a:srgbClr val="FF6600"/>
              </a:solidFill>
            </a:endParaRPr>
          </a:p>
          <a:p>
            <a:endParaRPr lang="en-US">
              <a:solidFill>
                <a:srgbClr val="FF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1395">
                                            <p:txEl>
                                              <p:pRg st="0" end="0"/>
                                            </p:txEl>
                                          </p:spTgt>
                                        </p:tgtEl>
                                        <p:attrNameLst>
                                          <p:attrName>style.visibility</p:attrName>
                                        </p:attrNameLst>
                                      </p:cBhvr>
                                      <p:to>
                                        <p:strVal val="visible"/>
                                      </p:to>
                                    </p:set>
                                    <p:anim calcmode="lin" valueType="num">
                                      <p:cBhvr additive="base">
                                        <p:cTn id="7" dur="500" fill="hold"/>
                                        <p:tgtEl>
                                          <p:spTgt spid="5713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139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2419" name="Rectangle 3"/>
          <p:cNvSpPr>
            <a:spLocks noGrp="1" noChangeArrowheads="1"/>
          </p:cNvSpPr>
          <p:nvPr>
            <p:ph type="body" idx="1"/>
          </p:nvPr>
        </p:nvSpPr>
        <p:spPr>
          <a:xfrm>
            <a:off x="457200" y="0"/>
            <a:ext cx="8382000" cy="6629400"/>
          </a:xfrm>
        </p:spPr>
        <p:txBody>
          <a:bodyPr/>
          <a:lstStyle/>
          <a:p>
            <a:r>
              <a:rPr lang="en-US">
                <a:solidFill>
                  <a:srgbClr val="FFFF00"/>
                </a:solidFill>
                <a:latin typeface="Comic Sans MS" pitchFamily="66" charset="0"/>
              </a:rPr>
              <a:t>Yellow</a:t>
            </a:r>
            <a:r>
              <a:rPr lang="en-US">
                <a:solidFill>
                  <a:srgbClr val="FFFF00"/>
                </a:solidFill>
              </a:rPr>
              <a:t> </a:t>
            </a:r>
            <a:br>
              <a:rPr lang="en-US">
                <a:solidFill>
                  <a:srgbClr val="FFFF00"/>
                </a:solidFill>
              </a:rPr>
            </a:br>
            <a:r>
              <a:rPr lang="en-US">
                <a:solidFill>
                  <a:srgbClr val="FFFF00"/>
                </a:solidFill>
                <a:latin typeface="Comic Sans MS" pitchFamily="66" charset="0"/>
              </a:rPr>
              <a:t>Mental activity, understanding and wisdom, personality power, happiness, clarity, perception, good cheer, optimism.</a:t>
            </a:r>
            <a:r>
              <a:rPr lang="en-US">
                <a:solidFill>
                  <a:srgbClr val="FFFF00"/>
                </a:solidFill>
                <a:latin typeface="Times New Roman"/>
              </a:rPr>
              <a:t> </a:t>
            </a:r>
            <a:r>
              <a:rPr lang="en-US">
                <a:solidFill>
                  <a:srgbClr val="FFFF00"/>
                </a:solidFill>
                <a:latin typeface="Comic Sans MS" pitchFamily="66" charset="0"/>
              </a:rPr>
              <a:t> A golden yellow means that the person takes care of him/herself.</a:t>
            </a:r>
            <a:r>
              <a:rPr lang="en-US">
                <a:solidFill>
                  <a:srgbClr val="FFFF00"/>
                </a:solidFill>
                <a:latin typeface="Times New Roman"/>
              </a:rPr>
              <a:t> </a:t>
            </a:r>
            <a:r>
              <a:rPr lang="en-US">
                <a:solidFill>
                  <a:srgbClr val="FFFF00"/>
                </a:solidFill>
                <a:latin typeface="Comic Sans MS" pitchFamily="66" charset="0"/>
              </a:rPr>
              <a:t>Confidence, curiosity and practival application of wisdom are its qualities.  Humour and detachment make yellow significant for bringing new life to ways of thinking and feeling. Darker yellows may represent shyness.</a:t>
            </a:r>
            <a:r>
              <a:rPr lang="en-US">
                <a:solidFill>
                  <a:srgbClr val="FFFF00"/>
                </a:solidFill>
              </a:rPr>
              <a:t> </a:t>
            </a:r>
          </a:p>
          <a:p>
            <a:endParaRPr lang="en-US">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2419">
                                            <p:txEl>
                                              <p:pRg st="0" end="0"/>
                                            </p:txEl>
                                          </p:spTgt>
                                        </p:tgtEl>
                                        <p:attrNameLst>
                                          <p:attrName>style.visibility</p:attrName>
                                        </p:attrNameLst>
                                      </p:cBhvr>
                                      <p:to>
                                        <p:strVal val="visible"/>
                                      </p:to>
                                    </p:set>
                                    <p:anim calcmode="lin" valueType="num">
                                      <p:cBhvr additive="base">
                                        <p:cTn id="7" dur="500" fill="hold"/>
                                        <p:tgtEl>
                                          <p:spTgt spid="5724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241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1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43" name="Rectangle 3"/>
          <p:cNvSpPr>
            <a:spLocks noGrp="1" noChangeArrowheads="1"/>
          </p:cNvSpPr>
          <p:nvPr>
            <p:ph type="body" idx="1"/>
          </p:nvPr>
        </p:nvSpPr>
        <p:spPr>
          <a:xfrm>
            <a:off x="762000" y="0"/>
            <a:ext cx="8229600" cy="4876800"/>
          </a:xfrm>
        </p:spPr>
        <p:txBody>
          <a:bodyPr/>
          <a:lstStyle/>
          <a:p>
            <a:r>
              <a:rPr lang="en-US" sz="2800">
                <a:solidFill>
                  <a:srgbClr val="009900"/>
                </a:solidFill>
                <a:latin typeface="Comic Sans MS" pitchFamily="66" charset="0"/>
              </a:rPr>
              <a:t>Green</a:t>
            </a:r>
            <a:r>
              <a:rPr lang="en-US" sz="2800">
                <a:solidFill>
                  <a:srgbClr val="009900"/>
                </a:solidFill>
              </a:rPr>
              <a:t> </a:t>
            </a:r>
            <a:br>
              <a:rPr lang="en-US" sz="2800">
                <a:solidFill>
                  <a:srgbClr val="009900"/>
                </a:solidFill>
              </a:rPr>
            </a:br>
            <a:r>
              <a:rPr lang="en-US" sz="2800">
                <a:solidFill>
                  <a:srgbClr val="009900"/>
                </a:solidFill>
                <a:latin typeface="Comic Sans MS" pitchFamily="66" charset="0"/>
              </a:rPr>
              <a:t>Sympathy, empathy, spirituality, love, money, prosperity, fertility, healing, growth, affinity with nature.  Symbolizes the balancing forces, peace, compassion and renewal.  It calms the energies and prevails over excesses.  Relaxation, rest and calm issue from it.  Dark shades of green can indicate one who is jealous or has many uncertainties. </a:t>
            </a:r>
          </a:p>
          <a:p>
            <a:pPr>
              <a:buFont typeface="Wingdings" pitchFamily="2" charset="2"/>
              <a:buNone/>
            </a:pPr>
            <a:endParaRPr lang="en-US" sz="2800">
              <a:solidFill>
                <a:srgbClr val="0099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43">
                                            <p:txEl>
                                              <p:pRg st="0" end="0"/>
                                            </p:txEl>
                                          </p:spTgt>
                                        </p:tgtEl>
                                        <p:attrNameLst>
                                          <p:attrName>style.visibility</p:attrName>
                                        </p:attrNameLst>
                                      </p:cBhvr>
                                      <p:to>
                                        <p:strVal val="visible"/>
                                      </p:to>
                                    </p:set>
                                    <p:animEffect transition="in" filter="wipe(left)">
                                      <p:cBhvr>
                                        <p:cTn id="7" dur="500"/>
                                        <p:tgtEl>
                                          <p:spTgt spid="5734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43" grpId="0" build="p" autoUpdateAnimBg="0" rev="1"/>
    </p:bldLst>
  </p:timing>
</p:sld>
</file>

<file path=ppt/theme/theme1.xml><?xml version="1.0" encoding="utf-8"?>
<a:theme xmlns:a="http://schemas.openxmlformats.org/drawingml/2006/main" name="Factory">
  <a:themeElements>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Factory">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Narrow" pitchFamily="34"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Narrow" pitchFamily="34" charset="0"/>
            <a:cs typeface="Times New Roman" pitchFamily="18" charset="0"/>
          </a:defRPr>
        </a:defPPr>
      </a:lstStyle>
    </a:lnDef>
  </a:objectDefaults>
  <a:extraClrSchemeLst>
    <a:extraClrScheme>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Factory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Factory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Factory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Factory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Factory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Designs\Factory.pot</Template>
  <TotalTime>51</TotalTime>
  <Words>397</Words>
  <Application>Microsoft Office PowerPoint</Application>
  <PresentationFormat>On-screen Show (4:3)</PresentationFormat>
  <Paragraphs>62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Times New Roman</vt:lpstr>
      <vt:lpstr>Arial</vt:lpstr>
      <vt:lpstr>Arial Narrow</vt:lpstr>
      <vt:lpstr>Wingdings</vt:lpstr>
      <vt:lpstr>Comic Sans MS</vt:lpstr>
      <vt:lpstr>Factory</vt:lpstr>
      <vt:lpstr>Poetry and Art </vt:lpstr>
      <vt:lpstr>PowerPoint Presentation</vt:lpstr>
      <vt:lpstr>PowerPoint Presentation</vt:lpstr>
      <vt:lpstr>  Colours and Word Associations</vt:lpstr>
      <vt:lpstr>Visible Sounds </vt:lpstr>
      <vt:lpstr>   Some Standard Colors And Their Meaning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None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Poetry and Art </dc:title>
  <dc:creator>Gaile Wotherspoon</dc:creator>
  <cp:lastModifiedBy>Teacher E-Solutions</cp:lastModifiedBy>
  <cp:revision>2</cp:revision>
  <cp:lastPrinted>1601-01-01T00:00:00Z</cp:lastPrinted>
  <dcterms:created xsi:type="dcterms:W3CDTF">2007-05-19T17:54:54Z</dcterms:created>
  <dcterms:modified xsi:type="dcterms:W3CDTF">2019-01-18T16:52:26Z</dcterms:modified>
</cp:coreProperties>
</file>