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2"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 id="273" r:id="rId19"/>
  </p:sldIdLst>
  <p:sldSz cx="9144000" cy="6858000" type="screen4x3"/>
  <p:notesSz cx="6858000" cy="9144000"/>
  <p:defaultTextStyle>
    <a:defPPr>
      <a:defRPr lang="en-US"/>
    </a:defPPr>
    <a:lvl1pPr algn="l" rtl="0" fontAlgn="base">
      <a:spcBef>
        <a:spcPct val="0"/>
      </a:spcBef>
      <a:spcAft>
        <a:spcPct val="0"/>
      </a:spcAft>
      <a:defRPr kumimoji="1" sz="2400" kern="1200">
        <a:solidFill>
          <a:schemeClr val="tx1"/>
        </a:solidFill>
        <a:latin typeface="Arial Narrow" pitchFamily="34" charset="0"/>
        <a:ea typeface="+mn-ea"/>
        <a:cs typeface="Times New Roman" pitchFamily="18" charset="0"/>
      </a:defRPr>
    </a:lvl1pPr>
    <a:lvl2pPr marL="457200" algn="l" rtl="0" fontAlgn="base">
      <a:spcBef>
        <a:spcPct val="0"/>
      </a:spcBef>
      <a:spcAft>
        <a:spcPct val="0"/>
      </a:spcAft>
      <a:defRPr kumimoji="1" sz="2400" kern="1200">
        <a:solidFill>
          <a:schemeClr val="tx1"/>
        </a:solidFill>
        <a:latin typeface="Arial Narrow" pitchFamily="34" charset="0"/>
        <a:ea typeface="+mn-ea"/>
        <a:cs typeface="Times New Roman" pitchFamily="18" charset="0"/>
      </a:defRPr>
    </a:lvl2pPr>
    <a:lvl3pPr marL="914400" algn="l" rtl="0" fontAlgn="base">
      <a:spcBef>
        <a:spcPct val="0"/>
      </a:spcBef>
      <a:spcAft>
        <a:spcPct val="0"/>
      </a:spcAft>
      <a:defRPr kumimoji="1" sz="2400" kern="1200">
        <a:solidFill>
          <a:schemeClr val="tx1"/>
        </a:solidFill>
        <a:latin typeface="Arial Narrow" pitchFamily="34" charset="0"/>
        <a:ea typeface="+mn-ea"/>
        <a:cs typeface="Times New Roman" pitchFamily="18" charset="0"/>
      </a:defRPr>
    </a:lvl3pPr>
    <a:lvl4pPr marL="1371600" algn="l" rtl="0" fontAlgn="base">
      <a:spcBef>
        <a:spcPct val="0"/>
      </a:spcBef>
      <a:spcAft>
        <a:spcPct val="0"/>
      </a:spcAft>
      <a:defRPr kumimoji="1" sz="2400" kern="1200">
        <a:solidFill>
          <a:schemeClr val="tx1"/>
        </a:solidFill>
        <a:latin typeface="Arial Narrow" pitchFamily="34" charset="0"/>
        <a:ea typeface="+mn-ea"/>
        <a:cs typeface="Times New Roman" pitchFamily="18" charset="0"/>
      </a:defRPr>
    </a:lvl4pPr>
    <a:lvl5pPr marL="1828800" algn="l" rtl="0" fontAlgn="base">
      <a:spcBef>
        <a:spcPct val="0"/>
      </a:spcBef>
      <a:spcAft>
        <a:spcPct val="0"/>
      </a:spcAft>
      <a:defRPr kumimoji="1" sz="2400" kern="1200">
        <a:solidFill>
          <a:schemeClr val="tx1"/>
        </a:solidFill>
        <a:latin typeface="Arial Narrow" pitchFamily="34" charset="0"/>
        <a:ea typeface="+mn-ea"/>
        <a:cs typeface="Times New Roman" pitchFamily="18" charset="0"/>
      </a:defRPr>
    </a:lvl5pPr>
    <a:lvl6pPr marL="2286000" algn="l" defTabSz="914400" rtl="0" eaLnBrk="1" latinLnBrk="0" hangingPunct="1">
      <a:defRPr kumimoji="1" sz="2400" kern="1200">
        <a:solidFill>
          <a:schemeClr val="tx1"/>
        </a:solidFill>
        <a:latin typeface="Arial Narrow" pitchFamily="34" charset="0"/>
        <a:ea typeface="+mn-ea"/>
        <a:cs typeface="Times New Roman" pitchFamily="18" charset="0"/>
      </a:defRPr>
    </a:lvl6pPr>
    <a:lvl7pPr marL="2743200" algn="l" defTabSz="914400" rtl="0" eaLnBrk="1" latinLnBrk="0" hangingPunct="1">
      <a:defRPr kumimoji="1" sz="2400" kern="1200">
        <a:solidFill>
          <a:schemeClr val="tx1"/>
        </a:solidFill>
        <a:latin typeface="Arial Narrow" pitchFamily="34" charset="0"/>
        <a:ea typeface="+mn-ea"/>
        <a:cs typeface="Times New Roman" pitchFamily="18" charset="0"/>
      </a:defRPr>
    </a:lvl7pPr>
    <a:lvl8pPr marL="3200400" algn="l" defTabSz="914400" rtl="0" eaLnBrk="1" latinLnBrk="0" hangingPunct="1">
      <a:defRPr kumimoji="1" sz="2400" kern="1200">
        <a:solidFill>
          <a:schemeClr val="tx1"/>
        </a:solidFill>
        <a:latin typeface="Arial Narrow" pitchFamily="34" charset="0"/>
        <a:ea typeface="+mn-ea"/>
        <a:cs typeface="Times New Roman" pitchFamily="18" charset="0"/>
      </a:defRPr>
    </a:lvl8pPr>
    <a:lvl9pPr marL="3657600" algn="l" defTabSz="914400" rtl="0" eaLnBrk="1" latinLnBrk="0" hangingPunct="1">
      <a:defRPr kumimoji="1" sz="2400" kern="1200">
        <a:solidFill>
          <a:schemeClr val="tx1"/>
        </a:solidFill>
        <a:latin typeface="Arial Narrow" pitchFamily="34"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D523"/>
    <a:srgbClr val="CC0000"/>
    <a:srgbClr val="FF6600"/>
    <a:srgbClr val="FFFF00"/>
    <a:srgbClr val="3366FF"/>
    <a:srgbClr val="6600CC"/>
    <a:srgbClr val="000099"/>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41" d="100"/>
          <a:sy n="41" d="100"/>
        </p:scale>
        <p:origin x="-283"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8" d="100"/>
          <a:sy n="58" d="100"/>
        </p:scale>
        <p:origin x="-181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265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GB"/>
          </a:p>
        </p:txBody>
      </p:sp>
      <p:sp>
        <p:nvSpPr>
          <p:cNvPr id="58265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GB"/>
          </a:p>
        </p:txBody>
      </p:sp>
      <p:sp>
        <p:nvSpPr>
          <p:cNvPr id="58266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8266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58266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GB"/>
          </a:p>
        </p:txBody>
      </p:sp>
      <p:sp>
        <p:nvSpPr>
          <p:cNvPr id="58266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99AD5860-4BDE-4AF6-B0D6-C255A5B6476E}" type="slidenum">
              <a:rPr lang="en-GB"/>
              <a:pPr/>
              <a:t>‹#›</a:t>
            </a:fld>
            <a:endParaRPr lang="en-GB"/>
          </a:p>
        </p:txBody>
      </p:sp>
    </p:spTree>
    <p:extLst>
      <p:ext uri="{BB962C8B-B14F-4D97-AF65-F5344CB8AC3E}">
        <p14:creationId xmlns:p14="http://schemas.microsoft.com/office/powerpoint/2010/main" val="2379881361"/>
      </p:ext>
    </p:extLst>
  </p:cSld>
  <p:clrMap bg1="lt1" tx1="dk1" bg2="lt2" tx2="dk2" accent1="accent1" accent2="accent2" accent3="accent3" accent4="accent4" accent5="accent5" accent6="accent6" hlink="hlink" folHlink="folHlink"/>
  <p:notesStyle>
    <a:lvl1pPr algn="l" rtl="0" fontAlgn="base">
      <a:spcBef>
        <a:spcPct val="0"/>
      </a:spcBef>
      <a:spcAft>
        <a:spcPct val="0"/>
      </a:spcAft>
      <a:defRPr kumimoji="1" sz="1200" kern="1200">
        <a:solidFill>
          <a:schemeClr val="tx1"/>
        </a:solidFill>
        <a:latin typeface="Times New Roman" pitchFamily="18" charset="0"/>
        <a:ea typeface="+mn-ea"/>
        <a:cs typeface="Times New Roman" pitchFamily="18" charset="0"/>
      </a:defRPr>
    </a:lvl1pPr>
    <a:lvl2pPr marL="457200" algn="l" rtl="0" fontAlgn="base">
      <a:spcBef>
        <a:spcPct val="30000"/>
      </a:spcBef>
      <a:spcAft>
        <a:spcPct val="0"/>
      </a:spcAft>
      <a:defRPr kumimoji="1" sz="1200" kern="1200">
        <a:solidFill>
          <a:schemeClr val="tx1"/>
        </a:solidFill>
        <a:latin typeface="Arial Narrow" pitchFamily="34" charset="0"/>
        <a:ea typeface="+mn-ea"/>
        <a:cs typeface="Times New Roman" pitchFamily="18" charset="0"/>
      </a:defRPr>
    </a:lvl2pPr>
    <a:lvl3pPr marL="914400" algn="l" rtl="0" fontAlgn="base">
      <a:spcBef>
        <a:spcPct val="30000"/>
      </a:spcBef>
      <a:spcAft>
        <a:spcPct val="0"/>
      </a:spcAft>
      <a:defRPr kumimoji="1" sz="1200" kern="1200">
        <a:solidFill>
          <a:schemeClr val="tx1"/>
        </a:solidFill>
        <a:latin typeface="Arial Narrow" pitchFamily="34" charset="0"/>
        <a:ea typeface="+mn-ea"/>
        <a:cs typeface="Times New Roman" pitchFamily="18" charset="0"/>
      </a:defRPr>
    </a:lvl3pPr>
    <a:lvl4pPr marL="1371600" algn="l" rtl="0" fontAlgn="base">
      <a:spcBef>
        <a:spcPct val="30000"/>
      </a:spcBef>
      <a:spcAft>
        <a:spcPct val="0"/>
      </a:spcAft>
      <a:defRPr kumimoji="1" sz="1200" kern="1200">
        <a:solidFill>
          <a:schemeClr val="tx1"/>
        </a:solidFill>
        <a:latin typeface="Arial Narrow" pitchFamily="34" charset="0"/>
        <a:ea typeface="+mn-ea"/>
        <a:cs typeface="Times New Roman" pitchFamily="18" charset="0"/>
      </a:defRPr>
    </a:lvl4pPr>
    <a:lvl5pPr marL="1828800" algn="l" rtl="0" fontAlgn="base">
      <a:spcBef>
        <a:spcPct val="30000"/>
      </a:spcBef>
      <a:spcAft>
        <a:spcPct val="0"/>
      </a:spcAft>
      <a:defRPr kumimoji="1" sz="1200" kern="1200">
        <a:solidFill>
          <a:schemeClr val="tx1"/>
        </a:solidFill>
        <a:latin typeface="Arial Narrow"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58F3F9-9544-4CBC-B97C-0AE79CB8D005}" type="slidenum">
              <a:rPr lang="en-GB"/>
              <a:pPr/>
              <a:t>1</a:t>
            </a:fld>
            <a:endParaRPr lang="en-GB"/>
          </a:p>
        </p:txBody>
      </p:sp>
      <p:sp>
        <p:nvSpPr>
          <p:cNvPr id="583682" name="Rectangle 2"/>
          <p:cNvSpPr>
            <a:spLocks noRot="1" noChangeArrowheads="1" noTextEdit="1"/>
          </p:cNvSpPr>
          <p:nvPr>
            <p:ph type="sldImg"/>
          </p:nvPr>
        </p:nvSpPr>
        <p:spPr>
          <a:ln/>
        </p:spPr>
      </p:sp>
      <p:sp>
        <p:nvSpPr>
          <p:cNvPr id="58368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6E3E7B-1E72-4093-B479-15F554D44472}" type="slidenum">
              <a:rPr lang="en-GB"/>
              <a:pPr/>
              <a:t>10</a:t>
            </a:fld>
            <a:endParaRPr lang="en-GB"/>
          </a:p>
        </p:txBody>
      </p:sp>
      <p:sp>
        <p:nvSpPr>
          <p:cNvPr id="592898" name="Rectangle 2"/>
          <p:cNvSpPr>
            <a:spLocks noRot="1" noChangeArrowheads="1" noTextEdit="1"/>
          </p:cNvSpPr>
          <p:nvPr>
            <p:ph type="sldImg"/>
          </p:nvPr>
        </p:nvSpPr>
        <p:spPr>
          <a:ln/>
        </p:spPr>
      </p:sp>
      <p:sp>
        <p:nvSpPr>
          <p:cNvPr id="59289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434B78-A6F2-4931-8D0C-F97647DB82E4}" type="slidenum">
              <a:rPr lang="en-GB"/>
              <a:pPr/>
              <a:t>11</a:t>
            </a:fld>
            <a:endParaRPr lang="en-GB"/>
          </a:p>
        </p:txBody>
      </p:sp>
      <p:sp>
        <p:nvSpPr>
          <p:cNvPr id="593922" name="Rectangle 2"/>
          <p:cNvSpPr>
            <a:spLocks noRot="1" noChangeArrowheads="1" noTextEdit="1"/>
          </p:cNvSpPr>
          <p:nvPr>
            <p:ph type="sldImg"/>
          </p:nvPr>
        </p:nvSpPr>
        <p:spPr>
          <a:ln/>
        </p:spPr>
      </p:sp>
      <p:sp>
        <p:nvSpPr>
          <p:cNvPr id="59392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7CC5C9-7FD4-4D0D-AD35-183319DD2FEF}" type="slidenum">
              <a:rPr lang="en-GB"/>
              <a:pPr/>
              <a:t>12</a:t>
            </a:fld>
            <a:endParaRPr lang="en-GB"/>
          </a:p>
        </p:txBody>
      </p:sp>
      <p:sp>
        <p:nvSpPr>
          <p:cNvPr id="594946" name="Rectangle 2"/>
          <p:cNvSpPr>
            <a:spLocks noRot="1" noChangeArrowheads="1" noTextEdit="1"/>
          </p:cNvSpPr>
          <p:nvPr>
            <p:ph type="sldImg"/>
          </p:nvPr>
        </p:nvSpPr>
        <p:spPr>
          <a:ln/>
        </p:spPr>
      </p:sp>
      <p:sp>
        <p:nvSpPr>
          <p:cNvPr id="59494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286E73-EE93-43F8-8C6F-767CF2D326CD}" type="slidenum">
              <a:rPr lang="en-GB"/>
              <a:pPr/>
              <a:t>13</a:t>
            </a:fld>
            <a:endParaRPr lang="en-GB"/>
          </a:p>
        </p:txBody>
      </p:sp>
      <p:sp>
        <p:nvSpPr>
          <p:cNvPr id="595970" name="Rectangle 2"/>
          <p:cNvSpPr>
            <a:spLocks noRot="1" noChangeArrowheads="1" noTextEdit="1"/>
          </p:cNvSpPr>
          <p:nvPr>
            <p:ph type="sldImg"/>
          </p:nvPr>
        </p:nvSpPr>
        <p:spPr>
          <a:ln/>
        </p:spPr>
      </p:sp>
      <p:sp>
        <p:nvSpPr>
          <p:cNvPr id="59597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74792C-83E9-4428-9547-90578FDF4551}" type="slidenum">
              <a:rPr lang="en-GB"/>
              <a:pPr/>
              <a:t>14</a:t>
            </a:fld>
            <a:endParaRPr lang="en-GB"/>
          </a:p>
        </p:txBody>
      </p:sp>
      <p:sp>
        <p:nvSpPr>
          <p:cNvPr id="596994" name="Rectangle 2"/>
          <p:cNvSpPr>
            <a:spLocks noRot="1" noChangeArrowheads="1" noTextEdit="1"/>
          </p:cNvSpPr>
          <p:nvPr>
            <p:ph type="sldImg"/>
          </p:nvPr>
        </p:nvSpPr>
        <p:spPr>
          <a:ln/>
        </p:spPr>
      </p:sp>
      <p:sp>
        <p:nvSpPr>
          <p:cNvPr id="59699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EFFC7C-A236-400E-A406-3A221C599689}" type="slidenum">
              <a:rPr lang="en-GB"/>
              <a:pPr/>
              <a:t>15</a:t>
            </a:fld>
            <a:endParaRPr lang="en-GB"/>
          </a:p>
        </p:txBody>
      </p:sp>
      <p:sp>
        <p:nvSpPr>
          <p:cNvPr id="598018" name="Rectangle 2"/>
          <p:cNvSpPr>
            <a:spLocks noRot="1" noChangeArrowheads="1" noTextEdit="1"/>
          </p:cNvSpPr>
          <p:nvPr>
            <p:ph type="sldImg"/>
          </p:nvPr>
        </p:nvSpPr>
        <p:spPr>
          <a:ln/>
        </p:spPr>
      </p:sp>
      <p:sp>
        <p:nvSpPr>
          <p:cNvPr id="59801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94CCCC-0896-4C39-B41A-C75B15AA45C8}" type="slidenum">
              <a:rPr lang="en-GB"/>
              <a:pPr/>
              <a:t>16</a:t>
            </a:fld>
            <a:endParaRPr lang="en-GB"/>
          </a:p>
        </p:txBody>
      </p:sp>
      <p:sp>
        <p:nvSpPr>
          <p:cNvPr id="599042" name="Rectangle 2"/>
          <p:cNvSpPr>
            <a:spLocks noRot="1" noChangeArrowheads="1" noTextEdit="1"/>
          </p:cNvSpPr>
          <p:nvPr>
            <p:ph type="sldImg"/>
          </p:nvPr>
        </p:nvSpPr>
        <p:spPr>
          <a:ln/>
        </p:spPr>
      </p:sp>
      <p:sp>
        <p:nvSpPr>
          <p:cNvPr id="59904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F9A75C-28A4-4AB8-98DC-81E1359C97C7}" type="slidenum">
              <a:rPr lang="en-GB"/>
              <a:pPr/>
              <a:t>17</a:t>
            </a:fld>
            <a:endParaRPr lang="en-GB"/>
          </a:p>
        </p:txBody>
      </p:sp>
      <p:sp>
        <p:nvSpPr>
          <p:cNvPr id="600066" name="Rectangle 2"/>
          <p:cNvSpPr>
            <a:spLocks noRot="1" noChangeArrowheads="1" noTextEdit="1"/>
          </p:cNvSpPr>
          <p:nvPr>
            <p:ph type="sldImg"/>
          </p:nvPr>
        </p:nvSpPr>
        <p:spPr>
          <a:ln/>
        </p:spPr>
      </p:sp>
      <p:sp>
        <p:nvSpPr>
          <p:cNvPr id="60006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DBC339-9F4A-4E10-9C3B-0F6488FAB65F}" type="slidenum">
              <a:rPr lang="en-GB"/>
              <a:pPr/>
              <a:t>18</a:t>
            </a:fld>
            <a:endParaRPr lang="en-GB"/>
          </a:p>
        </p:txBody>
      </p:sp>
      <p:sp>
        <p:nvSpPr>
          <p:cNvPr id="602114" name="Rectangle 2"/>
          <p:cNvSpPr>
            <a:spLocks noRot="1" noChangeArrowheads="1" noTextEdit="1"/>
          </p:cNvSpPr>
          <p:nvPr>
            <p:ph type="sldImg"/>
          </p:nvPr>
        </p:nvSpPr>
        <p:spPr>
          <a:xfrm>
            <a:off x="1144588" y="685800"/>
            <a:ext cx="4572000" cy="3429000"/>
          </a:xfrm>
          <a:ln/>
        </p:spPr>
      </p:sp>
      <p:sp>
        <p:nvSpPr>
          <p:cNvPr id="602115" name="Rectangle 3"/>
          <p:cNvSpPr>
            <a:spLocks noGrp="1" noChangeArrowheads="1"/>
          </p:cNvSpPr>
          <p:nvPr>
            <p:ph type="body" idx="1"/>
          </p:nvPr>
        </p:nvSpPr>
        <p:spPr>
          <a:xfrm>
            <a:off x="914400" y="4343400"/>
            <a:ext cx="5029200" cy="4114800"/>
          </a:xfrm>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BF1FE3-AAC0-4789-8214-625B21A5A328}" type="slidenum">
              <a:rPr lang="en-GB"/>
              <a:pPr/>
              <a:t>2</a:t>
            </a:fld>
            <a:endParaRPr lang="en-GB"/>
          </a:p>
        </p:txBody>
      </p:sp>
      <p:sp>
        <p:nvSpPr>
          <p:cNvPr id="584706" name="Rectangle 2"/>
          <p:cNvSpPr>
            <a:spLocks noRo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849F16-72C8-4019-87B8-8B7ED67726BF}" type="slidenum">
              <a:rPr lang="en-GB"/>
              <a:pPr/>
              <a:t>3</a:t>
            </a:fld>
            <a:endParaRPr lang="en-GB"/>
          </a:p>
        </p:txBody>
      </p:sp>
      <p:sp>
        <p:nvSpPr>
          <p:cNvPr id="585730" name="Rectangle 2"/>
          <p:cNvSpPr>
            <a:spLocks noRot="1" noChangeArrowheads="1" noTextEdit="1"/>
          </p:cNvSpPr>
          <p:nvPr>
            <p:ph type="sldImg"/>
          </p:nvPr>
        </p:nvSpPr>
        <p:spPr>
          <a:ln/>
        </p:spPr>
      </p:sp>
      <p:sp>
        <p:nvSpPr>
          <p:cNvPr id="58573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36835B-9D8C-419C-9D5D-A95F7BF1B5FB}" type="slidenum">
              <a:rPr lang="en-GB"/>
              <a:pPr/>
              <a:t>4</a:t>
            </a:fld>
            <a:endParaRPr lang="en-GB"/>
          </a:p>
        </p:txBody>
      </p:sp>
      <p:sp>
        <p:nvSpPr>
          <p:cNvPr id="586754" name="Rectangle 2"/>
          <p:cNvSpPr>
            <a:spLocks noRot="1" noChangeArrowheads="1" noTextEdit="1"/>
          </p:cNvSpPr>
          <p:nvPr>
            <p:ph type="sldImg"/>
          </p:nvPr>
        </p:nvSpPr>
        <p:spPr>
          <a:ln/>
        </p:spPr>
      </p:sp>
      <p:sp>
        <p:nvSpPr>
          <p:cNvPr id="58675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F3C4D1-D9B1-4F08-A4F2-E3CCDDB8DDE2}" type="slidenum">
              <a:rPr lang="en-GB"/>
              <a:pPr/>
              <a:t>5</a:t>
            </a:fld>
            <a:endParaRPr lang="en-GB"/>
          </a:p>
        </p:txBody>
      </p:sp>
      <p:sp>
        <p:nvSpPr>
          <p:cNvPr id="587778" name="Rectangle 2"/>
          <p:cNvSpPr>
            <a:spLocks noRot="1" noChangeArrowheads="1" noTextEdit="1"/>
          </p:cNvSpPr>
          <p:nvPr>
            <p:ph type="sldImg"/>
          </p:nvPr>
        </p:nvSpPr>
        <p:spPr>
          <a:ln/>
        </p:spPr>
      </p:sp>
      <p:sp>
        <p:nvSpPr>
          <p:cNvPr id="58777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1D7253-0DF6-45A9-A549-4A7D88F988EF}" type="slidenum">
              <a:rPr lang="en-GB"/>
              <a:pPr/>
              <a:t>6</a:t>
            </a:fld>
            <a:endParaRPr lang="en-GB"/>
          </a:p>
        </p:txBody>
      </p:sp>
      <p:sp>
        <p:nvSpPr>
          <p:cNvPr id="588802" name="Rectangle 2"/>
          <p:cNvSpPr>
            <a:spLocks noRot="1" noChangeArrowheads="1" noTextEdit="1"/>
          </p:cNvSpPr>
          <p:nvPr>
            <p:ph type="sldImg"/>
          </p:nvPr>
        </p:nvSpPr>
        <p:spPr>
          <a:ln/>
        </p:spPr>
      </p:sp>
      <p:sp>
        <p:nvSpPr>
          <p:cNvPr id="58880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305BAB-4B42-4659-9B4A-F01F4BA80386}" type="slidenum">
              <a:rPr lang="en-GB"/>
              <a:pPr/>
              <a:t>7</a:t>
            </a:fld>
            <a:endParaRPr lang="en-GB"/>
          </a:p>
        </p:txBody>
      </p:sp>
      <p:sp>
        <p:nvSpPr>
          <p:cNvPr id="589826" name="Rectangle 2"/>
          <p:cNvSpPr>
            <a:spLocks noRot="1" noChangeArrowheads="1" noTextEdit="1"/>
          </p:cNvSpPr>
          <p:nvPr>
            <p:ph type="sldImg"/>
          </p:nvPr>
        </p:nvSpPr>
        <p:spPr>
          <a:ln/>
        </p:spPr>
      </p:sp>
      <p:sp>
        <p:nvSpPr>
          <p:cNvPr id="58982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7F07C2-38C9-427B-AD06-F7E2C483CCBA}" type="slidenum">
              <a:rPr lang="en-GB"/>
              <a:pPr/>
              <a:t>8</a:t>
            </a:fld>
            <a:endParaRPr lang="en-GB"/>
          </a:p>
        </p:txBody>
      </p:sp>
      <p:sp>
        <p:nvSpPr>
          <p:cNvPr id="590850" name="Rectangle 2"/>
          <p:cNvSpPr>
            <a:spLocks noRot="1" noChangeArrowheads="1" noTextEdit="1"/>
          </p:cNvSpPr>
          <p:nvPr>
            <p:ph type="sldImg"/>
          </p:nvPr>
        </p:nvSpPr>
        <p:spPr>
          <a:ln/>
        </p:spPr>
      </p:sp>
      <p:sp>
        <p:nvSpPr>
          <p:cNvPr id="59085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6A4BCF-65A7-4002-946F-FA8EE62399B1}" type="slidenum">
              <a:rPr lang="en-GB"/>
              <a:pPr/>
              <a:t>9</a:t>
            </a:fld>
            <a:endParaRPr lang="en-GB"/>
          </a:p>
        </p:txBody>
      </p:sp>
      <p:sp>
        <p:nvSpPr>
          <p:cNvPr id="591874" name="Rectangle 2"/>
          <p:cNvSpPr>
            <a:spLocks noRot="1" noChangeArrowheads="1" noTextEdit="1"/>
          </p:cNvSpPr>
          <p:nvPr>
            <p:ph type="sldImg"/>
          </p:nvPr>
        </p:nvSpPr>
        <p:spPr>
          <a:ln/>
        </p:spPr>
      </p:sp>
      <p:sp>
        <p:nvSpPr>
          <p:cNvPr id="591875"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37604" name="Freeform 4"/>
          <p:cNvSpPr>
            <a:spLocks/>
          </p:cNvSpPr>
          <p:nvPr/>
        </p:nvSpPr>
        <p:spPr bwMode="hidden">
          <a:xfrm>
            <a:off x="-11113" y="1836738"/>
            <a:ext cx="2268538" cy="2709862"/>
          </a:xfrm>
          <a:custGeom>
            <a:avLst/>
            <a:gdLst>
              <a:gd name="T0" fmla="*/ 808 w 1429"/>
              <a:gd name="T1" fmla="*/ 283 h 1707"/>
              <a:gd name="T2" fmla="*/ 673 w 1429"/>
              <a:gd name="T3" fmla="*/ 252 h 1707"/>
              <a:gd name="T4" fmla="*/ 654 w 1429"/>
              <a:gd name="T5" fmla="*/ 0 h 1707"/>
              <a:gd name="T6" fmla="*/ 488 w 1429"/>
              <a:gd name="T7" fmla="*/ 13 h 1707"/>
              <a:gd name="T8" fmla="*/ 476 w 1429"/>
              <a:gd name="T9" fmla="*/ 252 h 1707"/>
              <a:gd name="T10" fmla="*/ 365 w 1429"/>
              <a:gd name="T11" fmla="*/ 290 h 1707"/>
              <a:gd name="T12" fmla="*/ 206 w 1429"/>
              <a:gd name="T13" fmla="*/ 86 h 1707"/>
              <a:gd name="T14" fmla="*/ 95 w 1429"/>
              <a:gd name="T15" fmla="*/ 148 h 1707"/>
              <a:gd name="T16" fmla="*/ 200 w 1429"/>
              <a:gd name="T17" fmla="*/ 376 h 1707"/>
              <a:gd name="T18" fmla="*/ 126 w 1429"/>
              <a:gd name="T19" fmla="*/ 450 h 1707"/>
              <a:gd name="T20" fmla="*/ 0 w 1429"/>
              <a:gd name="T21" fmla="*/ 423 h 1707"/>
              <a:gd name="T22" fmla="*/ 0 w 1429"/>
              <a:gd name="T23" fmla="*/ 1273 h 1707"/>
              <a:gd name="T24" fmla="*/ 101 w 1429"/>
              <a:gd name="T25" fmla="*/ 1226 h 1707"/>
              <a:gd name="T26" fmla="*/ 181 w 1429"/>
              <a:gd name="T27" fmla="*/ 1306 h 1707"/>
              <a:gd name="T28" fmla="*/ 70 w 1429"/>
              <a:gd name="T29" fmla="*/ 1509 h 1707"/>
              <a:gd name="T30" fmla="*/ 175 w 1429"/>
              <a:gd name="T31" fmla="*/ 1596 h 1707"/>
              <a:gd name="T32" fmla="*/ 365 w 1429"/>
              <a:gd name="T33" fmla="*/ 1411 h 1707"/>
              <a:gd name="T34" fmla="*/ 476 w 1429"/>
              <a:gd name="T35" fmla="*/ 1448 h 1707"/>
              <a:gd name="T36" fmla="*/ 501 w 1429"/>
              <a:gd name="T37" fmla="*/ 1700 h 1707"/>
              <a:gd name="T38" fmla="*/ 667 w 1429"/>
              <a:gd name="T39" fmla="*/ 1707 h 1707"/>
              <a:gd name="T40" fmla="*/ 685 w 1429"/>
              <a:gd name="T41" fmla="*/ 1442 h 1707"/>
              <a:gd name="T42" fmla="*/ 826 w 1429"/>
              <a:gd name="T43" fmla="*/ 1405 h 1707"/>
              <a:gd name="T44" fmla="*/ 993 w 1429"/>
              <a:gd name="T45" fmla="*/ 1590 h 1707"/>
              <a:gd name="T46" fmla="*/ 1103 w 1429"/>
              <a:gd name="T47" fmla="*/ 1522 h 1707"/>
              <a:gd name="T48" fmla="*/ 993 w 1429"/>
              <a:gd name="T49" fmla="*/ 1300 h 1707"/>
              <a:gd name="T50" fmla="*/ 1067 w 1429"/>
              <a:gd name="T51" fmla="*/ 1207 h 1707"/>
              <a:gd name="T52" fmla="*/ 1288 w 1429"/>
              <a:gd name="T53" fmla="*/ 1312 h 1707"/>
              <a:gd name="T54" fmla="*/ 1355 w 1429"/>
              <a:gd name="T55" fmla="*/ 1196 h 1707"/>
              <a:gd name="T56" fmla="*/ 1153 w 1429"/>
              <a:gd name="T57" fmla="*/ 1047 h 1707"/>
              <a:gd name="T58" fmla="*/ 1177 w 1429"/>
              <a:gd name="T59" fmla="*/ 918 h 1707"/>
              <a:gd name="T60" fmla="*/ 1429 w 1429"/>
              <a:gd name="T61" fmla="*/ 894 h 1707"/>
              <a:gd name="T62" fmla="*/ 1423 w 1429"/>
              <a:gd name="T63" fmla="*/ 764 h 1707"/>
              <a:gd name="T64" fmla="*/ 1171 w 1429"/>
              <a:gd name="T65" fmla="*/ 727 h 1707"/>
              <a:gd name="T66" fmla="*/ 1146 w 1429"/>
              <a:gd name="T67" fmla="*/ 629 h 1707"/>
              <a:gd name="T68" fmla="*/ 1349 w 1429"/>
              <a:gd name="T69" fmla="*/ 487 h 1707"/>
              <a:gd name="T70" fmla="*/ 1282 w 1429"/>
              <a:gd name="T71" fmla="*/ 370 h 1707"/>
              <a:gd name="T72" fmla="*/ 1054 w 1429"/>
              <a:gd name="T73" fmla="*/ 462 h 1707"/>
              <a:gd name="T74" fmla="*/ 980 w 1429"/>
              <a:gd name="T75" fmla="*/ 388 h 1707"/>
              <a:gd name="T76" fmla="*/ 1097 w 1429"/>
              <a:gd name="T77" fmla="*/ 173 h 1707"/>
              <a:gd name="T78" fmla="*/ 986 w 1429"/>
              <a:gd name="T79" fmla="*/ 105 h 1707"/>
              <a:gd name="T80" fmla="*/ 808 w 1429"/>
              <a:gd name="T81" fmla="*/ 283 h 17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29" h="1707">
                <a:moveTo>
                  <a:pt x="808" y="283"/>
                </a:moveTo>
                <a:lnTo>
                  <a:pt x="673" y="252"/>
                </a:lnTo>
                <a:lnTo>
                  <a:pt x="654" y="0"/>
                </a:lnTo>
                <a:lnTo>
                  <a:pt x="488" y="13"/>
                </a:lnTo>
                <a:lnTo>
                  <a:pt x="476" y="252"/>
                </a:lnTo>
                <a:lnTo>
                  <a:pt x="365" y="290"/>
                </a:lnTo>
                <a:lnTo>
                  <a:pt x="206" y="86"/>
                </a:lnTo>
                <a:lnTo>
                  <a:pt x="95" y="148"/>
                </a:lnTo>
                <a:lnTo>
                  <a:pt x="200" y="376"/>
                </a:lnTo>
                <a:lnTo>
                  <a:pt x="126" y="450"/>
                </a:lnTo>
                <a:lnTo>
                  <a:pt x="0" y="423"/>
                </a:lnTo>
                <a:lnTo>
                  <a:pt x="0" y="1273"/>
                </a:lnTo>
                <a:lnTo>
                  <a:pt x="101" y="1226"/>
                </a:lnTo>
                <a:lnTo>
                  <a:pt x="181" y="1306"/>
                </a:lnTo>
                <a:lnTo>
                  <a:pt x="70" y="1509"/>
                </a:lnTo>
                <a:lnTo>
                  <a:pt x="175" y="1596"/>
                </a:lnTo>
                <a:lnTo>
                  <a:pt x="365" y="1411"/>
                </a:lnTo>
                <a:lnTo>
                  <a:pt x="476" y="1448"/>
                </a:lnTo>
                <a:lnTo>
                  <a:pt x="501" y="1700"/>
                </a:lnTo>
                <a:lnTo>
                  <a:pt x="667" y="1707"/>
                </a:lnTo>
                <a:lnTo>
                  <a:pt x="685" y="1442"/>
                </a:lnTo>
                <a:lnTo>
                  <a:pt x="826" y="1405"/>
                </a:lnTo>
                <a:lnTo>
                  <a:pt x="993" y="1590"/>
                </a:lnTo>
                <a:lnTo>
                  <a:pt x="1103" y="1522"/>
                </a:lnTo>
                <a:lnTo>
                  <a:pt x="993" y="1300"/>
                </a:lnTo>
                <a:lnTo>
                  <a:pt x="1067" y="1207"/>
                </a:lnTo>
                <a:lnTo>
                  <a:pt x="1288" y="1312"/>
                </a:lnTo>
                <a:lnTo>
                  <a:pt x="1355" y="1196"/>
                </a:lnTo>
                <a:lnTo>
                  <a:pt x="1153" y="1047"/>
                </a:lnTo>
                <a:lnTo>
                  <a:pt x="1177" y="918"/>
                </a:lnTo>
                <a:lnTo>
                  <a:pt x="1429" y="894"/>
                </a:lnTo>
                <a:lnTo>
                  <a:pt x="1423" y="764"/>
                </a:lnTo>
                <a:lnTo>
                  <a:pt x="1171" y="727"/>
                </a:lnTo>
                <a:lnTo>
                  <a:pt x="1146" y="629"/>
                </a:lnTo>
                <a:lnTo>
                  <a:pt x="1349" y="487"/>
                </a:lnTo>
                <a:lnTo>
                  <a:pt x="1282" y="370"/>
                </a:lnTo>
                <a:lnTo>
                  <a:pt x="1054" y="462"/>
                </a:lnTo>
                <a:lnTo>
                  <a:pt x="980" y="388"/>
                </a:lnTo>
                <a:lnTo>
                  <a:pt x="1097" y="173"/>
                </a:lnTo>
                <a:lnTo>
                  <a:pt x="986" y="105"/>
                </a:lnTo>
                <a:lnTo>
                  <a:pt x="808" y="283"/>
                </a:lnTo>
                <a:close/>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7605" name="Freeform 5"/>
          <p:cNvSpPr>
            <a:spLocks/>
          </p:cNvSpPr>
          <p:nvPr/>
        </p:nvSpPr>
        <p:spPr bwMode="hidden">
          <a:xfrm>
            <a:off x="107950" y="15875"/>
            <a:ext cx="838200" cy="787400"/>
          </a:xfrm>
          <a:custGeom>
            <a:avLst/>
            <a:gdLst>
              <a:gd name="T0" fmla="*/ 335 w 528"/>
              <a:gd name="T1" fmla="*/ 56 h 496"/>
              <a:gd name="T2" fmla="*/ 293 w 528"/>
              <a:gd name="T3" fmla="*/ 46 h 496"/>
              <a:gd name="T4" fmla="*/ 288 w 528"/>
              <a:gd name="T5" fmla="*/ 0 h 496"/>
              <a:gd name="T6" fmla="*/ 238 w 528"/>
              <a:gd name="T7" fmla="*/ 0 h 496"/>
              <a:gd name="T8" fmla="*/ 232 w 528"/>
              <a:gd name="T9" fmla="*/ 46 h 496"/>
              <a:gd name="T10" fmla="*/ 198 w 528"/>
              <a:gd name="T11" fmla="*/ 58 h 496"/>
              <a:gd name="T12" fmla="*/ 146 w 528"/>
              <a:gd name="T13" fmla="*/ 0 h 496"/>
              <a:gd name="T14" fmla="*/ 114 w 528"/>
              <a:gd name="T15" fmla="*/ 14 h 496"/>
              <a:gd name="T16" fmla="*/ 147 w 528"/>
              <a:gd name="T17" fmla="*/ 84 h 496"/>
              <a:gd name="T18" fmla="*/ 124 w 528"/>
              <a:gd name="T19" fmla="*/ 107 h 496"/>
              <a:gd name="T20" fmla="*/ 50 w 528"/>
              <a:gd name="T21" fmla="*/ 81 h 496"/>
              <a:gd name="T22" fmla="*/ 32 w 528"/>
              <a:gd name="T23" fmla="*/ 109 h 496"/>
              <a:gd name="T24" fmla="*/ 90 w 528"/>
              <a:gd name="T25" fmla="*/ 159 h 496"/>
              <a:gd name="T26" fmla="*/ 80 w 528"/>
              <a:gd name="T27" fmla="*/ 197 h 496"/>
              <a:gd name="T28" fmla="*/ 2 w 528"/>
              <a:gd name="T29" fmla="*/ 202 h 496"/>
              <a:gd name="T30" fmla="*/ 0 w 528"/>
              <a:gd name="T31" fmla="*/ 244 h 496"/>
              <a:gd name="T32" fmla="*/ 80 w 528"/>
              <a:gd name="T33" fmla="*/ 256 h 496"/>
              <a:gd name="T34" fmla="*/ 88 w 528"/>
              <a:gd name="T35" fmla="*/ 292 h 496"/>
              <a:gd name="T36" fmla="*/ 29 w 528"/>
              <a:gd name="T37" fmla="*/ 345 h 496"/>
              <a:gd name="T38" fmla="*/ 50 w 528"/>
              <a:gd name="T39" fmla="*/ 378 h 496"/>
              <a:gd name="T40" fmla="*/ 116 w 528"/>
              <a:gd name="T41" fmla="*/ 347 h 496"/>
              <a:gd name="T42" fmla="*/ 141 w 528"/>
              <a:gd name="T43" fmla="*/ 372 h 496"/>
              <a:gd name="T44" fmla="*/ 107 w 528"/>
              <a:gd name="T45" fmla="*/ 435 h 496"/>
              <a:gd name="T46" fmla="*/ 139 w 528"/>
              <a:gd name="T47" fmla="*/ 462 h 496"/>
              <a:gd name="T48" fmla="*/ 198 w 528"/>
              <a:gd name="T49" fmla="*/ 404 h 496"/>
              <a:gd name="T50" fmla="*/ 232 w 528"/>
              <a:gd name="T51" fmla="*/ 416 h 496"/>
              <a:gd name="T52" fmla="*/ 240 w 528"/>
              <a:gd name="T53" fmla="*/ 494 h 496"/>
              <a:gd name="T54" fmla="*/ 292 w 528"/>
              <a:gd name="T55" fmla="*/ 496 h 496"/>
              <a:gd name="T56" fmla="*/ 297 w 528"/>
              <a:gd name="T57" fmla="*/ 414 h 496"/>
              <a:gd name="T58" fmla="*/ 341 w 528"/>
              <a:gd name="T59" fmla="*/ 403 h 496"/>
              <a:gd name="T60" fmla="*/ 393 w 528"/>
              <a:gd name="T61" fmla="*/ 460 h 496"/>
              <a:gd name="T62" fmla="*/ 427 w 528"/>
              <a:gd name="T63" fmla="*/ 439 h 496"/>
              <a:gd name="T64" fmla="*/ 393 w 528"/>
              <a:gd name="T65" fmla="*/ 370 h 496"/>
              <a:gd name="T66" fmla="*/ 416 w 528"/>
              <a:gd name="T67" fmla="*/ 341 h 496"/>
              <a:gd name="T68" fmla="*/ 484 w 528"/>
              <a:gd name="T69" fmla="*/ 374 h 496"/>
              <a:gd name="T70" fmla="*/ 505 w 528"/>
              <a:gd name="T71" fmla="*/ 338 h 496"/>
              <a:gd name="T72" fmla="*/ 442 w 528"/>
              <a:gd name="T73" fmla="*/ 292 h 496"/>
              <a:gd name="T74" fmla="*/ 450 w 528"/>
              <a:gd name="T75" fmla="*/ 252 h 496"/>
              <a:gd name="T76" fmla="*/ 528 w 528"/>
              <a:gd name="T77" fmla="*/ 244 h 496"/>
              <a:gd name="T78" fmla="*/ 526 w 528"/>
              <a:gd name="T79" fmla="*/ 204 h 496"/>
              <a:gd name="T80" fmla="*/ 448 w 528"/>
              <a:gd name="T81" fmla="*/ 193 h 496"/>
              <a:gd name="T82" fmla="*/ 440 w 528"/>
              <a:gd name="T83" fmla="*/ 162 h 496"/>
              <a:gd name="T84" fmla="*/ 503 w 528"/>
              <a:gd name="T85" fmla="*/ 119 h 496"/>
              <a:gd name="T86" fmla="*/ 482 w 528"/>
              <a:gd name="T87" fmla="*/ 82 h 496"/>
              <a:gd name="T88" fmla="*/ 412 w 528"/>
              <a:gd name="T89" fmla="*/ 111 h 496"/>
              <a:gd name="T90" fmla="*/ 389 w 528"/>
              <a:gd name="T91" fmla="*/ 88 h 496"/>
              <a:gd name="T92" fmla="*/ 425 w 528"/>
              <a:gd name="T93" fmla="*/ 21 h 496"/>
              <a:gd name="T94" fmla="*/ 391 w 528"/>
              <a:gd name="T95" fmla="*/ 0 h 496"/>
              <a:gd name="T96" fmla="*/ 335 w 528"/>
              <a:gd name="T97" fmla="*/ 56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28" h="496">
                <a:moveTo>
                  <a:pt x="335" y="56"/>
                </a:moveTo>
                <a:lnTo>
                  <a:pt x="293" y="46"/>
                </a:lnTo>
                <a:lnTo>
                  <a:pt x="288" y="0"/>
                </a:lnTo>
                <a:lnTo>
                  <a:pt x="238" y="0"/>
                </a:lnTo>
                <a:lnTo>
                  <a:pt x="232" y="46"/>
                </a:lnTo>
                <a:lnTo>
                  <a:pt x="198" y="58"/>
                </a:lnTo>
                <a:lnTo>
                  <a:pt x="146" y="0"/>
                </a:lnTo>
                <a:lnTo>
                  <a:pt x="114" y="14"/>
                </a:lnTo>
                <a:lnTo>
                  <a:pt x="147" y="84"/>
                </a:lnTo>
                <a:lnTo>
                  <a:pt x="124" y="107"/>
                </a:lnTo>
                <a:lnTo>
                  <a:pt x="50" y="81"/>
                </a:lnTo>
                <a:lnTo>
                  <a:pt x="32" y="109"/>
                </a:lnTo>
                <a:lnTo>
                  <a:pt x="90" y="159"/>
                </a:lnTo>
                <a:lnTo>
                  <a:pt x="80" y="197"/>
                </a:lnTo>
                <a:lnTo>
                  <a:pt x="2" y="202"/>
                </a:lnTo>
                <a:lnTo>
                  <a:pt x="0" y="244"/>
                </a:lnTo>
                <a:lnTo>
                  <a:pt x="80" y="256"/>
                </a:lnTo>
                <a:lnTo>
                  <a:pt x="88" y="292"/>
                </a:lnTo>
                <a:lnTo>
                  <a:pt x="29" y="345"/>
                </a:lnTo>
                <a:lnTo>
                  <a:pt x="50" y="378"/>
                </a:lnTo>
                <a:lnTo>
                  <a:pt x="116" y="347"/>
                </a:lnTo>
                <a:lnTo>
                  <a:pt x="141" y="372"/>
                </a:lnTo>
                <a:lnTo>
                  <a:pt x="107" y="435"/>
                </a:lnTo>
                <a:lnTo>
                  <a:pt x="139" y="462"/>
                </a:lnTo>
                <a:lnTo>
                  <a:pt x="198" y="404"/>
                </a:lnTo>
                <a:lnTo>
                  <a:pt x="232" y="416"/>
                </a:lnTo>
                <a:lnTo>
                  <a:pt x="240" y="494"/>
                </a:lnTo>
                <a:lnTo>
                  <a:pt x="292" y="496"/>
                </a:lnTo>
                <a:lnTo>
                  <a:pt x="297" y="414"/>
                </a:lnTo>
                <a:lnTo>
                  <a:pt x="341" y="403"/>
                </a:lnTo>
                <a:lnTo>
                  <a:pt x="393" y="460"/>
                </a:lnTo>
                <a:lnTo>
                  <a:pt x="427" y="439"/>
                </a:lnTo>
                <a:lnTo>
                  <a:pt x="393" y="370"/>
                </a:lnTo>
                <a:lnTo>
                  <a:pt x="416" y="341"/>
                </a:lnTo>
                <a:lnTo>
                  <a:pt x="484" y="374"/>
                </a:lnTo>
                <a:lnTo>
                  <a:pt x="505" y="338"/>
                </a:lnTo>
                <a:lnTo>
                  <a:pt x="442" y="292"/>
                </a:lnTo>
                <a:lnTo>
                  <a:pt x="450" y="252"/>
                </a:lnTo>
                <a:lnTo>
                  <a:pt x="528" y="244"/>
                </a:lnTo>
                <a:lnTo>
                  <a:pt x="526" y="204"/>
                </a:lnTo>
                <a:lnTo>
                  <a:pt x="448" y="193"/>
                </a:lnTo>
                <a:lnTo>
                  <a:pt x="440" y="162"/>
                </a:lnTo>
                <a:lnTo>
                  <a:pt x="503" y="119"/>
                </a:lnTo>
                <a:lnTo>
                  <a:pt x="482" y="82"/>
                </a:lnTo>
                <a:lnTo>
                  <a:pt x="412" y="111"/>
                </a:lnTo>
                <a:lnTo>
                  <a:pt x="389" y="88"/>
                </a:lnTo>
                <a:lnTo>
                  <a:pt x="425" y="21"/>
                </a:lnTo>
                <a:lnTo>
                  <a:pt x="391" y="0"/>
                </a:lnTo>
                <a:lnTo>
                  <a:pt x="335" y="56"/>
                </a:lnTo>
                <a:close/>
              </a:path>
            </a:pathLst>
          </a:custGeom>
          <a:gradFill rotWithShape="0">
            <a:gsLst>
              <a:gs pos="0">
                <a:schemeClr val="accent1"/>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7606" name="Freeform 6"/>
          <p:cNvSpPr>
            <a:spLocks/>
          </p:cNvSpPr>
          <p:nvPr/>
        </p:nvSpPr>
        <p:spPr bwMode="hidden">
          <a:xfrm>
            <a:off x="1192213" y="354013"/>
            <a:ext cx="2266950" cy="22701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7607" name="Freeform 7"/>
          <p:cNvSpPr>
            <a:spLocks/>
          </p:cNvSpPr>
          <p:nvPr/>
        </p:nvSpPr>
        <p:spPr bwMode="hidden">
          <a:xfrm>
            <a:off x="2532063" y="1270000"/>
            <a:ext cx="3670300" cy="3671888"/>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7608" name="Freeform 8"/>
          <p:cNvSpPr>
            <a:spLocks/>
          </p:cNvSpPr>
          <p:nvPr/>
        </p:nvSpPr>
        <p:spPr bwMode="hidden">
          <a:xfrm>
            <a:off x="3175" y="4797425"/>
            <a:ext cx="3417888" cy="2097088"/>
          </a:xfrm>
          <a:custGeom>
            <a:avLst/>
            <a:gdLst>
              <a:gd name="T0" fmla="*/ 1368 w 2153"/>
              <a:gd name="T1" fmla="*/ 358 h 1321"/>
              <a:gd name="T2" fmla="*/ 1197 w 2153"/>
              <a:gd name="T3" fmla="*/ 318 h 1321"/>
              <a:gd name="T4" fmla="*/ 1173 w 2153"/>
              <a:gd name="T5" fmla="*/ 0 h 1321"/>
              <a:gd name="T6" fmla="*/ 964 w 2153"/>
              <a:gd name="T7" fmla="*/ 16 h 1321"/>
              <a:gd name="T8" fmla="*/ 948 w 2153"/>
              <a:gd name="T9" fmla="*/ 318 h 1321"/>
              <a:gd name="T10" fmla="*/ 808 w 2153"/>
              <a:gd name="T11" fmla="*/ 366 h 1321"/>
              <a:gd name="T12" fmla="*/ 606 w 2153"/>
              <a:gd name="T13" fmla="*/ 109 h 1321"/>
              <a:gd name="T14" fmla="*/ 467 w 2153"/>
              <a:gd name="T15" fmla="*/ 187 h 1321"/>
              <a:gd name="T16" fmla="*/ 599 w 2153"/>
              <a:gd name="T17" fmla="*/ 474 h 1321"/>
              <a:gd name="T18" fmla="*/ 506 w 2153"/>
              <a:gd name="T19" fmla="*/ 568 h 1321"/>
              <a:gd name="T20" fmla="*/ 202 w 2153"/>
              <a:gd name="T21" fmla="*/ 459 h 1321"/>
              <a:gd name="T22" fmla="*/ 132 w 2153"/>
              <a:gd name="T23" fmla="*/ 576 h 1321"/>
              <a:gd name="T24" fmla="*/ 365 w 2153"/>
              <a:gd name="T25" fmla="*/ 778 h 1321"/>
              <a:gd name="T26" fmla="*/ 327 w 2153"/>
              <a:gd name="T27" fmla="*/ 933 h 1321"/>
              <a:gd name="T28" fmla="*/ 7 w 2153"/>
              <a:gd name="T29" fmla="*/ 956 h 1321"/>
              <a:gd name="T30" fmla="*/ 0 w 2153"/>
              <a:gd name="T31" fmla="*/ 1128 h 1321"/>
              <a:gd name="T32" fmla="*/ 327 w 2153"/>
              <a:gd name="T33" fmla="*/ 1174 h 1321"/>
              <a:gd name="T34" fmla="*/ 358 w 2153"/>
              <a:gd name="T35" fmla="*/ 1321 h 1321"/>
              <a:gd name="T36" fmla="*/ 1804 w 2153"/>
              <a:gd name="T37" fmla="*/ 1321 h 1321"/>
              <a:gd name="T38" fmla="*/ 1835 w 2153"/>
              <a:gd name="T39" fmla="*/ 1158 h 1321"/>
              <a:gd name="T40" fmla="*/ 2153 w 2153"/>
              <a:gd name="T41" fmla="*/ 1128 h 1321"/>
              <a:gd name="T42" fmla="*/ 2146 w 2153"/>
              <a:gd name="T43" fmla="*/ 964 h 1321"/>
              <a:gd name="T44" fmla="*/ 1827 w 2153"/>
              <a:gd name="T45" fmla="*/ 917 h 1321"/>
              <a:gd name="T46" fmla="*/ 1795 w 2153"/>
              <a:gd name="T47" fmla="*/ 793 h 1321"/>
              <a:gd name="T48" fmla="*/ 2052 w 2153"/>
              <a:gd name="T49" fmla="*/ 615 h 1321"/>
              <a:gd name="T50" fmla="*/ 1967 w 2153"/>
              <a:gd name="T51" fmla="*/ 467 h 1321"/>
              <a:gd name="T52" fmla="*/ 1679 w 2153"/>
              <a:gd name="T53" fmla="*/ 583 h 1321"/>
              <a:gd name="T54" fmla="*/ 1586 w 2153"/>
              <a:gd name="T55" fmla="*/ 490 h 1321"/>
              <a:gd name="T56" fmla="*/ 1733 w 2153"/>
              <a:gd name="T57" fmla="*/ 218 h 1321"/>
              <a:gd name="T58" fmla="*/ 1593 w 2153"/>
              <a:gd name="T59" fmla="*/ 132 h 1321"/>
              <a:gd name="T60" fmla="*/ 1368 w 2153"/>
              <a:gd name="T61" fmla="*/ 358 h 1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153" h="1321">
                <a:moveTo>
                  <a:pt x="1368" y="358"/>
                </a:moveTo>
                <a:lnTo>
                  <a:pt x="1197" y="318"/>
                </a:lnTo>
                <a:lnTo>
                  <a:pt x="1173" y="0"/>
                </a:lnTo>
                <a:lnTo>
                  <a:pt x="964" y="16"/>
                </a:lnTo>
                <a:lnTo>
                  <a:pt x="948" y="318"/>
                </a:lnTo>
                <a:lnTo>
                  <a:pt x="808" y="366"/>
                </a:lnTo>
                <a:lnTo>
                  <a:pt x="606" y="109"/>
                </a:lnTo>
                <a:lnTo>
                  <a:pt x="467" y="187"/>
                </a:lnTo>
                <a:lnTo>
                  <a:pt x="599" y="474"/>
                </a:lnTo>
                <a:lnTo>
                  <a:pt x="506" y="568"/>
                </a:lnTo>
                <a:lnTo>
                  <a:pt x="202" y="459"/>
                </a:lnTo>
                <a:lnTo>
                  <a:pt x="132" y="576"/>
                </a:lnTo>
                <a:lnTo>
                  <a:pt x="365" y="778"/>
                </a:lnTo>
                <a:lnTo>
                  <a:pt x="327" y="933"/>
                </a:lnTo>
                <a:lnTo>
                  <a:pt x="7" y="956"/>
                </a:lnTo>
                <a:lnTo>
                  <a:pt x="0" y="1128"/>
                </a:lnTo>
                <a:lnTo>
                  <a:pt x="327" y="1174"/>
                </a:lnTo>
                <a:lnTo>
                  <a:pt x="358" y="1321"/>
                </a:lnTo>
                <a:lnTo>
                  <a:pt x="1804" y="1321"/>
                </a:lnTo>
                <a:lnTo>
                  <a:pt x="1835" y="1158"/>
                </a:lnTo>
                <a:lnTo>
                  <a:pt x="2153" y="1128"/>
                </a:lnTo>
                <a:lnTo>
                  <a:pt x="2146" y="964"/>
                </a:lnTo>
                <a:lnTo>
                  <a:pt x="1827" y="917"/>
                </a:lnTo>
                <a:lnTo>
                  <a:pt x="1795" y="793"/>
                </a:lnTo>
                <a:lnTo>
                  <a:pt x="2052" y="615"/>
                </a:lnTo>
                <a:lnTo>
                  <a:pt x="1967" y="467"/>
                </a:lnTo>
                <a:lnTo>
                  <a:pt x="1679" y="583"/>
                </a:lnTo>
                <a:lnTo>
                  <a:pt x="1586" y="490"/>
                </a:lnTo>
                <a:lnTo>
                  <a:pt x="1733" y="218"/>
                </a:lnTo>
                <a:lnTo>
                  <a:pt x="1593" y="132"/>
                </a:lnTo>
                <a:lnTo>
                  <a:pt x="1368" y="358"/>
                </a:lnTo>
                <a:close/>
              </a:path>
            </a:pathLst>
          </a:custGeom>
          <a:solidFill>
            <a:schemeClr val="bg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7609" name="Freeform 9"/>
          <p:cNvSpPr>
            <a:spLocks/>
          </p:cNvSpPr>
          <p:nvPr/>
        </p:nvSpPr>
        <p:spPr bwMode="hidden">
          <a:xfrm>
            <a:off x="4494213" y="4425950"/>
            <a:ext cx="2263775" cy="226377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7610" name="Freeform 10"/>
          <p:cNvSpPr>
            <a:spLocks/>
          </p:cNvSpPr>
          <p:nvPr/>
        </p:nvSpPr>
        <p:spPr bwMode="hidden">
          <a:xfrm>
            <a:off x="5646738" y="487363"/>
            <a:ext cx="2928937" cy="29305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7611" name="Freeform 11"/>
          <p:cNvSpPr>
            <a:spLocks/>
          </p:cNvSpPr>
          <p:nvPr/>
        </p:nvSpPr>
        <p:spPr bwMode="hidden">
          <a:xfrm>
            <a:off x="7146925" y="2555875"/>
            <a:ext cx="2008188" cy="3997325"/>
          </a:xfrm>
          <a:custGeom>
            <a:avLst/>
            <a:gdLst>
              <a:gd name="T0" fmla="*/ 1265 w 1265"/>
              <a:gd name="T1" fmla="*/ 0 h 2518"/>
              <a:gd name="T2" fmla="*/ 1128 w 1265"/>
              <a:gd name="T3" fmla="*/ 18 h 2518"/>
              <a:gd name="T4" fmla="*/ 1110 w 1265"/>
              <a:gd name="T5" fmla="*/ 372 h 2518"/>
              <a:gd name="T6" fmla="*/ 946 w 1265"/>
              <a:gd name="T7" fmla="*/ 428 h 2518"/>
              <a:gd name="T8" fmla="*/ 710 w 1265"/>
              <a:gd name="T9" fmla="*/ 127 h 2518"/>
              <a:gd name="T10" fmla="*/ 546 w 1265"/>
              <a:gd name="T11" fmla="*/ 219 h 2518"/>
              <a:gd name="T12" fmla="*/ 701 w 1265"/>
              <a:gd name="T13" fmla="*/ 555 h 2518"/>
              <a:gd name="T14" fmla="*/ 592 w 1265"/>
              <a:gd name="T15" fmla="*/ 665 h 2518"/>
              <a:gd name="T16" fmla="*/ 237 w 1265"/>
              <a:gd name="T17" fmla="*/ 537 h 2518"/>
              <a:gd name="T18" fmla="*/ 155 w 1265"/>
              <a:gd name="T19" fmla="*/ 674 h 2518"/>
              <a:gd name="T20" fmla="*/ 427 w 1265"/>
              <a:gd name="T21" fmla="*/ 911 h 2518"/>
              <a:gd name="T22" fmla="*/ 383 w 1265"/>
              <a:gd name="T23" fmla="*/ 1093 h 2518"/>
              <a:gd name="T24" fmla="*/ 9 w 1265"/>
              <a:gd name="T25" fmla="*/ 1121 h 2518"/>
              <a:gd name="T26" fmla="*/ 0 w 1265"/>
              <a:gd name="T27" fmla="*/ 1322 h 2518"/>
              <a:gd name="T28" fmla="*/ 383 w 1265"/>
              <a:gd name="T29" fmla="*/ 1376 h 2518"/>
              <a:gd name="T30" fmla="*/ 419 w 1265"/>
              <a:gd name="T31" fmla="*/ 1549 h 2518"/>
              <a:gd name="T32" fmla="*/ 136 w 1265"/>
              <a:gd name="T33" fmla="*/ 1804 h 2518"/>
              <a:gd name="T34" fmla="*/ 237 w 1265"/>
              <a:gd name="T35" fmla="*/ 1959 h 2518"/>
              <a:gd name="T36" fmla="*/ 555 w 1265"/>
              <a:gd name="T37" fmla="*/ 1813 h 2518"/>
              <a:gd name="T38" fmla="*/ 674 w 1265"/>
              <a:gd name="T39" fmla="*/ 1932 h 2518"/>
              <a:gd name="T40" fmla="*/ 509 w 1265"/>
              <a:gd name="T41" fmla="*/ 2232 h 2518"/>
              <a:gd name="T42" fmla="*/ 664 w 1265"/>
              <a:gd name="T43" fmla="*/ 2360 h 2518"/>
              <a:gd name="T44" fmla="*/ 946 w 1265"/>
              <a:gd name="T45" fmla="*/ 2087 h 2518"/>
              <a:gd name="T46" fmla="*/ 1110 w 1265"/>
              <a:gd name="T47" fmla="*/ 2142 h 2518"/>
              <a:gd name="T48" fmla="*/ 1147 w 1265"/>
              <a:gd name="T49" fmla="*/ 2515 h 2518"/>
              <a:gd name="T50" fmla="*/ 1265 w 1265"/>
              <a:gd name="T51" fmla="*/ 2518 h 2518"/>
              <a:gd name="T52" fmla="*/ 1265 w 1265"/>
              <a:gd name="T53" fmla="*/ 0 h 2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7612" name="Freeform 12"/>
          <p:cNvSpPr>
            <a:spLocks/>
          </p:cNvSpPr>
          <p:nvPr/>
        </p:nvSpPr>
        <p:spPr bwMode="hidden">
          <a:xfrm rot="-5400000">
            <a:off x="3977481" y="-853281"/>
            <a:ext cx="1722438" cy="3429000"/>
          </a:xfrm>
          <a:custGeom>
            <a:avLst/>
            <a:gdLst>
              <a:gd name="T0" fmla="*/ 1265 w 1265"/>
              <a:gd name="T1" fmla="*/ 0 h 2518"/>
              <a:gd name="T2" fmla="*/ 1128 w 1265"/>
              <a:gd name="T3" fmla="*/ 18 h 2518"/>
              <a:gd name="T4" fmla="*/ 1110 w 1265"/>
              <a:gd name="T5" fmla="*/ 372 h 2518"/>
              <a:gd name="T6" fmla="*/ 946 w 1265"/>
              <a:gd name="T7" fmla="*/ 428 h 2518"/>
              <a:gd name="T8" fmla="*/ 710 w 1265"/>
              <a:gd name="T9" fmla="*/ 127 h 2518"/>
              <a:gd name="T10" fmla="*/ 546 w 1265"/>
              <a:gd name="T11" fmla="*/ 219 h 2518"/>
              <a:gd name="T12" fmla="*/ 701 w 1265"/>
              <a:gd name="T13" fmla="*/ 555 h 2518"/>
              <a:gd name="T14" fmla="*/ 592 w 1265"/>
              <a:gd name="T15" fmla="*/ 665 h 2518"/>
              <a:gd name="T16" fmla="*/ 237 w 1265"/>
              <a:gd name="T17" fmla="*/ 537 h 2518"/>
              <a:gd name="T18" fmla="*/ 155 w 1265"/>
              <a:gd name="T19" fmla="*/ 674 h 2518"/>
              <a:gd name="T20" fmla="*/ 427 w 1265"/>
              <a:gd name="T21" fmla="*/ 911 h 2518"/>
              <a:gd name="T22" fmla="*/ 383 w 1265"/>
              <a:gd name="T23" fmla="*/ 1093 h 2518"/>
              <a:gd name="T24" fmla="*/ 9 w 1265"/>
              <a:gd name="T25" fmla="*/ 1121 h 2518"/>
              <a:gd name="T26" fmla="*/ 0 w 1265"/>
              <a:gd name="T27" fmla="*/ 1322 h 2518"/>
              <a:gd name="T28" fmla="*/ 383 w 1265"/>
              <a:gd name="T29" fmla="*/ 1376 h 2518"/>
              <a:gd name="T30" fmla="*/ 419 w 1265"/>
              <a:gd name="T31" fmla="*/ 1549 h 2518"/>
              <a:gd name="T32" fmla="*/ 136 w 1265"/>
              <a:gd name="T33" fmla="*/ 1804 h 2518"/>
              <a:gd name="T34" fmla="*/ 237 w 1265"/>
              <a:gd name="T35" fmla="*/ 1959 h 2518"/>
              <a:gd name="T36" fmla="*/ 555 w 1265"/>
              <a:gd name="T37" fmla="*/ 1813 h 2518"/>
              <a:gd name="T38" fmla="*/ 674 w 1265"/>
              <a:gd name="T39" fmla="*/ 1932 h 2518"/>
              <a:gd name="T40" fmla="*/ 509 w 1265"/>
              <a:gd name="T41" fmla="*/ 2232 h 2518"/>
              <a:gd name="T42" fmla="*/ 664 w 1265"/>
              <a:gd name="T43" fmla="*/ 2360 h 2518"/>
              <a:gd name="T44" fmla="*/ 946 w 1265"/>
              <a:gd name="T45" fmla="*/ 2087 h 2518"/>
              <a:gd name="T46" fmla="*/ 1110 w 1265"/>
              <a:gd name="T47" fmla="*/ 2142 h 2518"/>
              <a:gd name="T48" fmla="*/ 1147 w 1265"/>
              <a:gd name="T49" fmla="*/ 2515 h 2518"/>
              <a:gd name="T50" fmla="*/ 1265 w 1265"/>
              <a:gd name="T51" fmla="*/ 2518 h 2518"/>
              <a:gd name="T52" fmla="*/ 1265 w 1265"/>
              <a:gd name="T53" fmla="*/ 0 h 2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537613" name="Picture 13" descr="Facbann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invGray">
          <a:xfrm>
            <a:off x="3175" y="-3175"/>
            <a:ext cx="803275" cy="6858000"/>
          </a:xfrm>
          <a:prstGeom prst="rect">
            <a:avLst/>
          </a:prstGeom>
          <a:noFill/>
          <a:extLst>
            <a:ext uri="{909E8E84-426E-40DD-AFC4-6F175D3DCCD1}">
              <a14:hiddenFill xmlns:a14="http://schemas.microsoft.com/office/drawing/2010/main">
                <a:solidFill>
                  <a:srgbClr val="FFFFFF"/>
                </a:solidFill>
              </a14:hiddenFill>
            </a:ext>
          </a:extLst>
        </p:spPr>
      </p:pic>
      <p:sp>
        <p:nvSpPr>
          <p:cNvPr id="537614" name="Rectangle 14"/>
          <p:cNvSpPr>
            <a:spLocks noGrp="1" noChangeArrowheads="1"/>
          </p:cNvSpPr>
          <p:nvPr>
            <p:ph type="ctrTitle"/>
          </p:nvPr>
        </p:nvSpPr>
        <p:spPr>
          <a:xfrm>
            <a:off x="1143000" y="2286000"/>
            <a:ext cx="7772400" cy="1143000"/>
          </a:xfrm>
        </p:spPr>
        <p:txBody>
          <a:bodyPr/>
          <a:lstStyle>
            <a:lvl1pPr>
              <a:defRPr/>
            </a:lvl1pPr>
          </a:lstStyle>
          <a:p>
            <a:pPr lvl="0"/>
            <a:r>
              <a:rPr lang="en-US" noProof="0" smtClean="0"/>
              <a:t>Click to edit Master title style</a:t>
            </a:r>
          </a:p>
        </p:txBody>
      </p:sp>
      <p:sp>
        <p:nvSpPr>
          <p:cNvPr id="537615" name="Rectangle 15"/>
          <p:cNvSpPr>
            <a:spLocks noGrp="1" noChangeArrowheads="1"/>
          </p:cNvSpPr>
          <p:nvPr>
            <p:ph type="subTitle" idx="1"/>
          </p:nvPr>
        </p:nvSpPr>
        <p:spPr>
          <a:xfrm>
            <a:off x="2133600" y="4114800"/>
            <a:ext cx="6400800" cy="1752600"/>
          </a:xfrm>
        </p:spPr>
        <p:txBody>
          <a:bodyPr/>
          <a:lstStyle>
            <a:lvl1pPr marL="0" indent="0">
              <a:buFont typeface="Wingdings" pitchFamily="2" charset="2"/>
              <a:buNone/>
              <a:defRPr/>
            </a:lvl1pPr>
          </a:lstStyle>
          <a:p>
            <a:pPr lvl="0"/>
            <a:r>
              <a:rPr lang="en-US" noProof="0" smtClean="0"/>
              <a:t>Click to edit Master subtitle style</a:t>
            </a:r>
          </a:p>
        </p:txBody>
      </p:sp>
      <p:sp>
        <p:nvSpPr>
          <p:cNvPr id="537616" name="Rectangle 16"/>
          <p:cNvSpPr>
            <a:spLocks noGrp="1" noChangeArrowheads="1"/>
          </p:cNvSpPr>
          <p:nvPr>
            <p:ph type="dt" sz="half" idx="2"/>
          </p:nvPr>
        </p:nvSpPr>
        <p:spPr>
          <a:xfrm>
            <a:off x="1143000" y="6248400"/>
            <a:ext cx="1905000" cy="457200"/>
          </a:xfrm>
        </p:spPr>
        <p:txBody>
          <a:bodyPr/>
          <a:lstStyle>
            <a:lvl1pPr>
              <a:defRPr/>
            </a:lvl1pPr>
          </a:lstStyle>
          <a:p>
            <a:endParaRPr lang="en-US"/>
          </a:p>
        </p:txBody>
      </p:sp>
      <p:sp>
        <p:nvSpPr>
          <p:cNvPr id="537617" name="Rectangle 17"/>
          <p:cNvSpPr>
            <a:spLocks noGrp="1" noChangeArrowheads="1"/>
          </p:cNvSpPr>
          <p:nvPr>
            <p:ph type="ftr" sz="quarter" idx="3"/>
          </p:nvPr>
        </p:nvSpPr>
        <p:spPr>
          <a:xfrm>
            <a:off x="3581400" y="6248400"/>
            <a:ext cx="2895600" cy="457200"/>
          </a:xfrm>
        </p:spPr>
        <p:txBody>
          <a:bodyPr/>
          <a:lstStyle>
            <a:lvl1pPr>
              <a:defRPr/>
            </a:lvl1pPr>
          </a:lstStyle>
          <a:p>
            <a:endParaRPr lang="en-US"/>
          </a:p>
        </p:txBody>
      </p:sp>
      <p:sp>
        <p:nvSpPr>
          <p:cNvPr id="537618" name="Rectangle 18"/>
          <p:cNvSpPr>
            <a:spLocks noGrp="1" noChangeArrowheads="1"/>
          </p:cNvSpPr>
          <p:nvPr>
            <p:ph type="sldNum" sz="quarter" idx="4"/>
          </p:nvPr>
        </p:nvSpPr>
        <p:spPr>
          <a:xfrm>
            <a:off x="7010400" y="6248400"/>
            <a:ext cx="1905000" cy="457200"/>
          </a:xfrm>
        </p:spPr>
        <p:txBody>
          <a:bodyPr/>
          <a:lstStyle>
            <a:lvl1pPr>
              <a:defRPr/>
            </a:lvl1pPr>
          </a:lstStyle>
          <a:p>
            <a:fld id="{64FA4B04-8269-4AD4-AB17-F5419A6BA0E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9BA5606-2465-4A7D-882A-6C762F18F243}" type="slidenum">
              <a:rPr lang="en-US"/>
              <a:pPr/>
              <a:t>‹#›</a:t>
            </a:fld>
            <a:endParaRPr lang="en-US"/>
          </a:p>
        </p:txBody>
      </p:sp>
    </p:spTree>
    <p:extLst>
      <p:ext uri="{BB962C8B-B14F-4D97-AF65-F5344CB8AC3E}">
        <p14:creationId xmlns:p14="http://schemas.microsoft.com/office/powerpoint/2010/main" val="2802382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100" y="3048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B75FCB-ADFD-4B57-AA34-7363702349D7}" type="slidenum">
              <a:rPr lang="en-US"/>
              <a:pPr/>
              <a:t>‹#›</a:t>
            </a:fld>
            <a:endParaRPr lang="en-US"/>
          </a:p>
        </p:txBody>
      </p:sp>
    </p:spTree>
    <p:extLst>
      <p:ext uri="{BB962C8B-B14F-4D97-AF65-F5344CB8AC3E}">
        <p14:creationId xmlns:p14="http://schemas.microsoft.com/office/powerpoint/2010/main" val="2829087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A5DC397-D882-4E4E-AE71-BDDACADB0994}" type="slidenum">
              <a:rPr lang="en-US"/>
              <a:pPr/>
              <a:t>‹#›</a:t>
            </a:fld>
            <a:endParaRPr lang="en-US"/>
          </a:p>
        </p:txBody>
      </p:sp>
    </p:spTree>
    <p:extLst>
      <p:ext uri="{BB962C8B-B14F-4D97-AF65-F5344CB8AC3E}">
        <p14:creationId xmlns:p14="http://schemas.microsoft.com/office/powerpoint/2010/main" val="2362970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430EE59-02A3-4190-8E2F-FF1C25424113}" type="slidenum">
              <a:rPr lang="en-US"/>
              <a:pPr/>
              <a:t>‹#›</a:t>
            </a:fld>
            <a:endParaRPr lang="en-US"/>
          </a:p>
        </p:txBody>
      </p:sp>
    </p:spTree>
    <p:extLst>
      <p:ext uri="{BB962C8B-B14F-4D97-AF65-F5344CB8AC3E}">
        <p14:creationId xmlns:p14="http://schemas.microsoft.com/office/powerpoint/2010/main" val="3795054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5C6259F-C1C6-448C-8A9C-8FF122546B68}" type="slidenum">
              <a:rPr lang="en-US"/>
              <a:pPr/>
              <a:t>‹#›</a:t>
            </a:fld>
            <a:endParaRPr lang="en-US"/>
          </a:p>
        </p:txBody>
      </p:sp>
    </p:spTree>
    <p:extLst>
      <p:ext uri="{BB962C8B-B14F-4D97-AF65-F5344CB8AC3E}">
        <p14:creationId xmlns:p14="http://schemas.microsoft.com/office/powerpoint/2010/main" val="2101551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1FD069D-6469-4878-8769-A6DCA58159C5}" type="slidenum">
              <a:rPr lang="en-US"/>
              <a:pPr/>
              <a:t>‹#›</a:t>
            </a:fld>
            <a:endParaRPr lang="en-US"/>
          </a:p>
        </p:txBody>
      </p:sp>
    </p:spTree>
    <p:extLst>
      <p:ext uri="{BB962C8B-B14F-4D97-AF65-F5344CB8AC3E}">
        <p14:creationId xmlns:p14="http://schemas.microsoft.com/office/powerpoint/2010/main" val="4040100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9C696089-DD32-4054-B00B-F5D2682C3276}" type="slidenum">
              <a:rPr lang="en-US"/>
              <a:pPr/>
              <a:t>‹#›</a:t>
            </a:fld>
            <a:endParaRPr lang="en-US"/>
          </a:p>
        </p:txBody>
      </p:sp>
    </p:spTree>
    <p:extLst>
      <p:ext uri="{BB962C8B-B14F-4D97-AF65-F5344CB8AC3E}">
        <p14:creationId xmlns:p14="http://schemas.microsoft.com/office/powerpoint/2010/main" val="2775011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E3B5AA6-CE73-4F03-9B19-1C2CD98BCE15}" type="slidenum">
              <a:rPr lang="en-US"/>
              <a:pPr/>
              <a:t>‹#›</a:t>
            </a:fld>
            <a:endParaRPr lang="en-US"/>
          </a:p>
        </p:txBody>
      </p:sp>
    </p:spTree>
    <p:extLst>
      <p:ext uri="{BB962C8B-B14F-4D97-AF65-F5344CB8AC3E}">
        <p14:creationId xmlns:p14="http://schemas.microsoft.com/office/powerpoint/2010/main" val="4130191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E853BAE-D398-4F28-8F43-4EE57796EE0C}" type="slidenum">
              <a:rPr lang="en-US"/>
              <a:pPr/>
              <a:t>‹#›</a:t>
            </a:fld>
            <a:endParaRPr lang="en-US"/>
          </a:p>
        </p:txBody>
      </p:sp>
    </p:spTree>
    <p:extLst>
      <p:ext uri="{BB962C8B-B14F-4D97-AF65-F5344CB8AC3E}">
        <p14:creationId xmlns:p14="http://schemas.microsoft.com/office/powerpoint/2010/main" val="815852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6A8A51A-F039-403E-BF2C-3A4B8115A1E7}" type="slidenum">
              <a:rPr lang="en-US"/>
              <a:pPr/>
              <a:t>‹#›</a:t>
            </a:fld>
            <a:endParaRPr lang="en-US"/>
          </a:p>
        </p:txBody>
      </p:sp>
    </p:spTree>
    <p:extLst>
      <p:ext uri="{BB962C8B-B14F-4D97-AF65-F5344CB8AC3E}">
        <p14:creationId xmlns:p14="http://schemas.microsoft.com/office/powerpoint/2010/main" val="28696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536580" name="Freeform 4"/>
          <p:cNvSpPr>
            <a:spLocks/>
          </p:cNvSpPr>
          <p:nvPr/>
        </p:nvSpPr>
        <p:spPr bwMode="hidden">
          <a:xfrm>
            <a:off x="-11113" y="1836738"/>
            <a:ext cx="2268538" cy="2709862"/>
          </a:xfrm>
          <a:custGeom>
            <a:avLst/>
            <a:gdLst>
              <a:gd name="T0" fmla="*/ 808 w 1429"/>
              <a:gd name="T1" fmla="*/ 283 h 1707"/>
              <a:gd name="T2" fmla="*/ 673 w 1429"/>
              <a:gd name="T3" fmla="*/ 252 h 1707"/>
              <a:gd name="T4" fmla="*/ 654 w 1429"/>
              <a:gd name="T5" fmla="*/ 0 h 1707"/>
              <a:gd name="T6" fmla="*/ 488 w 1429"/>
              <a:gd name="T7" fmla="*/ 13 h 1707"/>
              <a:gd name="T8" fmla="*/ 476 w 1429"/>
              <a:gd name="T9" fmla="*/ 252 h 1707"/>
              <a:gd name="T10" fmla="*/ 365 w 1429"/>
              <a:gd name="T11" fmla="*/ 290 h 1707"/>
              <a:gd name="T12" fmla="*/ 206 w 1429"/>
              <a:gd name="T13" fmla="*/ 86 h 1707"/>
              <a:gd name="T14" fmla="*/ 95 w 1429"/>
              <a:gd name="T15" fmla="*/ 148 h 1707"/>
              <a:gd name="T16" fmla="*/ 200 w 1429"/>
              <a:gd name="T17" fmla="*/ 376 h 1707"/>
              <a:gd name="T18" fmla="*/ 126 w 1429"/>
              <a:gd name="T19" fmla="*/ 450 h 1707"/>
              <a:gd name="T20" fmla="*/ 0 w 1429"/>
              <a:gd name="T21" fmla="*/ 423 h 1707"/>
              <a:gd name="T22" fmla="*/ 0 w 1429"/>
              <a:gd name="T23" fmla="*/ 1273 h 1707"/>
              <a:gd name="T24" fmla="*/ 101 w 1429"/>
              <a:gd name="T25" fmla="*/ 1226 h 1707"/>
              <a:gd name="T26" fmla="*/ 181 w 1429"/>
              <a:gd name="T27" fmla="*/ 1306 h 1707"/>
              <a:gd name="T28" fmla="*/ 70 w 1429"/>
              <a:gd name="T29" fmla="*/ 1509 h 1707"/>
              <a:gd name="T30" fmla="*/ 175 w 1429"/>
              <a:gd name="T31" fmla="*/ 1596 h 1707"/>
              <a:gd name="T32" fmla="*/ 365 w 1429"/>
              <a:gd name="T33" fmla="*/ 1411 h 1707"/>
              <a:gd name="T34" fmla="*/ 476 w 1429"/>
              <a:gd name="T35" fmla="*/ 1448 h 1707"/>
              <a:gd name="T36" fmla="*/ 501 w 1429"/>
              <a:gd name="T37" fmla="*/ 1700 h 1707"/>
              <a:gd name="T38" fmla="*/ 667 w 1429"/>
              <a:gd name="T39" fmla="*/ 1707 h 1707"/>
              <a:gd name="T40" fmla="*/ 685 w 1429"/>
              <a:gd name="T41" fmla="*/ 1442 h 1707"/>
              <a:gd name="T42" fmla="*/ 826 w 1429"/>
              <a:gd name="T43" fmla="*/ 1405 h 1707"/>
              <a:gd name="T44" fmla="*/ 993 w 1429"/>
              <a:gd name="T45" fmla="*/ 1590 h 1707"/>
              <a:gd name="T46" fmla="*/ 1103 w 1429"/>
              <a:gd name="T47" fmla="*/ 1522 h 1707"/>
              <a:gd name="T48" fmla="*/ 993 w 1429"/>
              <a:gd name="T49" fmla="*/ 1300 h 1707"/>
              <a:gd name="T50" fmla="*/ 1067 w 1429"/>
              <a:gd name="T51" fmla="*/ 1207 h 1707"/>
              <a:gd name="T52" fmla="*/ 1288 w 1429"/>
              <a:gd name="T53" fmla="*/ 1312 h 1707"/>
              <a:gd name="T54" fmla="*/ 1355 w 1429"/>
              <a:gd name="T55" fmla="*/ 1196 h 1707"/>
              <a:gd name="T56" fmla="*/ 1153 w 1429"/>
              <a:gd name="T57" fmla="*/ 1047 h 1707"/>
              <a:gd name="T58" fmla="*/ 1177 w 1429"/>
              <a:gd name="T59" fmla="*/ 918 h 1707"/>
              <a:gd name="T60" fmla="*/ 1429 w 1429"/>
              <a:gd name="T61" fmla="*/ 894 h 1707"/>
              <a:gd name="T62" fmla="*/ 1423 w 1429"/>
              <a:gd name="T63" fmla="*/ 764 h 1707"/>
              <a:gd name="T64" fmla="*/ 1171 w 1429"/>
              <a:gd name="T65" fmla="*/ 727 h 1707"/>
              <a:gd name="T66" fmla="*/ 1146 w 1429"/>
              <a:gd name="T67" fmla="*/ 629 h 1707"/>
              <a:gd name="T68" fmla="*/ 1349 w 1429"/>
              <a:gd name="T69" fmla="*/ 487 h 1707"/>
              <a:gd name="T70" fmla="*/ 1282 w 1429"/>
              <a:gd name="T71" fmla="*/ 370 h 1707"/>
              <a:gd name="T72" fmla="*/ 1054 w 1429"/>
              <a:gd name="T73" fmla="*/ 462 h 1707"/>
              <a:gd name="T74" fmla="*/ 980 w 1429"/>
              <a:gd name="T75" fmla="*/ 388 h 1707"/>
              <a:gd name="T76" fmla="*/ 1097 w 1429"/>
              <a:gd name="T77" fmla="*/ 173 h 1707"/>
              <a:gd name="T78" fmla="*/ 986 w 1429"/>
              <a:gd name="T79" fmla="*/ 105 h 1707"/>
              <a:gd name="T80" fmla="*/ 808 w 1429"/>
              <a:gd name="T81" fmla="*/ 283 h 17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29" h="1707">
                <a:moveTo>
                  <a:pt x="808" y="283"/>
                </a:moveTo>
                <a:lnTo>
                  <a:pt x="673" y="252"/>
                </a:lnTo>
                <a:lnTo>
                  <a:pt x="654" y="0"/>
                </a:lnTo>
                <a:lnTo>
                  <a:pt x="488" y="13"/>
                </a:lnTo>
                <a:lnTo>
                  <a:pt x="476" y="252"/>
                </a:lnTo>
                <a:lnTo>
                  <a:pt x="365" y="290"/>
                </a:lnTo>
                <a:lnTo>
                  <a:pt x="206" y="86"/>
                </a:lnTo>
                <a:lnTo>
                  <a:pt x="95" y="148"/>
                </a:lnTo>
                <a:lnTo>
                  <a:pt x="200" y="376"/>
                </a:lnTo>
                <a:lnTo>
                  <a:pt x="126" y="450"/>
                </a:lnTo>
                <a:lnTo>
                  <a:pt x="0" y="423"/>
                </a:lnTo>
                <a:lnTo>
                  <a:pt x="0" y="1273"/>
                </a:lnTo>
                <a:lnTo>
                  <a:pt x="101" y="1226"/>
                </a:lnTo>
                <a:lnTo>
                  <a:pt x="181" y="1306"/>
                </a:lnTo>
                <a:lnTo>
                  <a:pt x="70" y="1509"/>
                </a:lnTo>
                <a:lnTo>
                  <a:pt x="175" y="1596"/>
                </a:lnTo>
                <a:lnTo>
                  <a:pt x="365" y="1411"/>
                </a:lnTo>
                <a:lnTo>
                  <a:pt x="476" y="1448"/>
                </a:lnTo>
                <a:lnTo>
                  <a:pt x="501" y="1700"/>
                </a:lnTo>
                <a:lnTo>
                  <a:pt x="667" y="1707"/>
                </a:lnTo>
                <a:lnTo>
                  <a:pt x="685" y="1442"/>
                </a:lnTo>
                <a:lnTo>
                  <a:pt x="826" y="1405"/>
                </a:lnTo>
                <a:lnTo>
                  <a:pt x="993" y="1590"/>
                </a:lnTo>
                <a:lnTo>
                  <a:pt x="1103" y="1522"/>
                </a:lnTo>
                <a:lnTo>
                  <a:pt x="993" y="1300"/>
                </a:lnTo>
                <a:lnTo>
                  <a:pt x="1067" y="1207"/>
                </a:lnTo>
                <a:lnTo>
                  <a:pt x="1288" y="1312"/>
                </a:lnTo>
                <a:lnTo>
                  <a:pt x="1355" y="1196"/>
                </a:lnTo>
                <a:lnTo>
                  <a:pt x="1153" y="1047"/>
                </a:lnTo>
                <a:lnTo>
                  <a:pt x="1177" y="918"/>
                </a:lnTo>
                <a:lnTo>
                  <a:pt x="1429" y="894"/>
                </a:lnTo>
                <a:lnTo>
                  <a:pt x="1423" y="764"/>
                </a:lnTo>
                <a:lnTo>
                  <a:pt x="1171" y="727"/>
                </a:lnTo>
                <a:lnTo>
                  <a:pt x="1146" y="629"/>
                </a:lnTo>
                <a:lnTo>
                  <a:pt x="1349" y="487"/>
                </a:lnTo>
                <a:lnTo>
                  <a:pt x="1282" y="370"/>
                </a:lnTo>
                <a:lnTo>
                  <a:pt x="1054" y="462"/>
                </a:lnTo>
                <a:lnTo>
                  <a:pt x="980" y="388"/>
                </a:lnTo>
                <a:lnTo>
                  <a:pt x="1097" y="173"/>
                </a:lnTo>
                <a:lnTo>
                  <a:pt x="986" y="105"/>
                </a:lnTo>
                <a:lnTo>
                  <a:pt x="808" y="283"/>
                </a:lnTo>
                <a:close/>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6581" name="Freeform 5"/>
          <p:cNvSpPr>
            <a:spLocks/>
          </p:cNvSpPr>
          <p:nvPr/>
        </p:nvSpPr>
        <p:spPr bwMode="hidden">
          <a:xfrm>
            <a:off x="107950" y="15875"/>
            <a:ext cx="838200" cy="787400"/>
          </a:xfrm>
          <a:custGeom>
            <a:avLst/>
            <a:gdLst>
              <a:gd name="T0" fmla="*/ 335 w 528"/>
              <a:gd name="T1" fmla="*/ 56 h 496"/>
              <a:gd name="T2" fmla="*/ 293 w 528"/>
              <a:gd name="T3" fmla="*/ 46 h 496"/>
              <a:gd name="T4" fmla="*/ 288 w 528"/>
              <a:gd name="T5" fmla="*/ 0 h 496"/>
              <a:gd name="T6" fmla="*/ 238 w 528"/>
              <a:gd name="T7" fmla="*/ 0 h 496"/>
              <a:gd name="T8" fmla="*/ 232 w 528"/>
              <a:gd name="T9" fmla="*/ 46 h 496"/>
              <a:gd name="T10" fmla="*/ 198 w 528"/>
              <a:gd name="T11" fmla="*/ 58 h 496"/>
              <a:gd name="T12" fmla="*/ 146 w 528"/>
              <a:gd name="T13" fmla="*/ 0 h 496"/>
              <a:gd name="T14" fmla="*/ 114 w 528"/>
              <a:gd name="T15" fmla="*/ 14 h 496"/>
              <a:gd name="T16" fmla="*/ 147 w 528"/>
              <a:gd name="T17" fmla="*/ 84 h 496"/>
              <a:gd name="T18" fmla="*/ 124 w 528"/>
              <a:gd name="T19" fmla="*/ 107 h 496"/>
              <a:gd name="T20" fmla="*/ 50 w 528"/>
              <a:gd name="T21" fmla="*/ 81 h 496"/>
              <a:gd name="T22" fmla="*/ 32 w 528"/>
              <a:gd name="T23" fmla="*/ 109 h 496"/>
              <a:gd name="T24" fmla="*/ 90 w 528"/>
              <a:gd name="T25" fmla="*/ 159 h 496"/>
              <a:gd name="T26" fmla="*/ 80 w 528"/>
              <a:gd name="T27" fmla="*/ 197 h 496"/>
              <a:gd name="T28" fmla="*/ 2 w 528"/>
              <a:gd name="T29" fmla="*/ 202 h 496"/>
              <a:gd name="T30" fmla="*/ 0 w 528"/>
              <a:gd name="T31" fmla="*/ 244 h 496"/>
              <a:gd name="T32" fmla="*/ 80 w 528"/>
              <a:gd name="T33" fmla="*/ 256 h 496"/>
              <a:gd name="T34" fmla="*/ 88 w 528"/>
              <a:gd name="T35" fmla="*/ 292 h 496"/>
              <a:gd name="T36" fmla="*/ 29 w 528"/>
              <a:gd name="T37" fmla="*/ 345 h 496"/>
              <a:gd name="T38" fmla="*/ 50 w 528"/>
              <a:gd name="T39" fmla="*/ 378 h 496"/>
              <a:gd name="T40" fmla="*/ 116 w 528"/>
              <a:gd name="T41" fmla="*/ 347 h 496"/>
              <a:gd name="T42" fmla="*/ 141 w 528"/>
              <a:gd name="T43" fmla="*/ 372 h 496"/>
              <a:gd name="T44" fmla="*/ 107 w 528"/>
              <a:gd name="T45" fmla="*/ 435 h 496"/>
              <a:gd name="T46" fmla="*/ 139 w 528"/>
              <a:gd name="T47" fmla="*/ 462 h 496"/>
              <a:gd name="T48" fmla="*/ 198 w 528"/>
              <a:gd name="T49" fmla="*/ 404 h 496"/>
              <a:gd name="T50" fmla="*/ 232 w 528"/>
              <a:gd name="T51" fmla="*/ 416 h 496"/>
              <a:gd name="T52" fmla="*/ 240 w 528"/>
              <a:gd name="T53" fmla="*/ 494 h 496"/>
              <a:gd name="T54" fmla="*/ 292 w 528"/>
              <a:gd name="T55" fmla="*/ 496 h 496"/>
              <a:gd name="T56" fmla="*/ 297 w 528"/>
              <a:gd name="T57" fmla="*/ 414 h 496"/>
              <a:gd name="T58" fmla="*/ 341 w 528"/>
              <a:gd name="T59" fmla="*/ 403 h 496"/>
              <a:gd name="T60" fmla="*/ 393 w 528"/>
              <a:gd name="T61" fmla="*/ 460 h 496"/>
              <a:gd name="T62" fmla="*/ 427 w 528"/>
              <a:gd name="T63" fmla="*/ 439 h 496"/>
              <a:gd name="T64" fmla="*/ 393 w 528"/>
              <a:gd name="T65" fmla="*/ 370 h 496"/>
              <a:gd name="T66" fmla="*/ 416 w 528"/>
              <a:gd name="T67" fmla="*/ 341 h 496"/>
              <a:gd name="T68" fmla="*/ 484 w 528"/>
              <a:gd name="T69" fmla="*/ 374 h 496"/>
              <a:gd name="T70" fmla="*/ 505 w 528"/>
              <a:gd name="T71" fmla="*/ 338 h 496"/>
              <a:gd name="T72" fmla="*/ 442 w 528"/>
              <a:gd name="T73" fmla="*/ 292 h 496"/>
              <a:gd name="T74" fmla="*/ 450 w 528"/>
              <a:gd name="T75" fmla="*/ 252 h 496"/>
              <a:gd name="T76" fmla="*/ 528 w 528"/>
              <a:gd name="T77" fmla="*/ 244 h 496"/>
              <a:gd name="T78" fmla="*/ 526 w 528"/>
              <a:gd name="T79" fmla="*/ 204 h 496"/>
              <a:gd name="T80" fmla="*/ 448 w 528"/>
              <a:gd name="T81" fmla="*/ 193 h 496"/>
              <a:gd name="T82" fmla="*/ 440 w 528"/>
              <a:gd name="T83" fmla="*/ 162 h 496"/>
              <a:gd name="T84" fmla="*/ 503 w 528"/>
              <a:gd name="T85" fmla="*/ 119 h 496"/>
              <a:gd name="T86" fmla="*/ 482 w 528"/>
              <a:gd name="T87" fmla="*/ 82 h 496"/>
              <a:gd name="T88" fmla="*/ 412 w 528"/>
              <a:gd name="T89" fmla="*/ 111 h 496"/>
              <a:gd name="T90" fmla="*/ 389 w 528"/>
              <a:gd name="T91" fmla="*/ 88 h 496"/>
              <a:gd name="T92" fmla="*/ 425 w 528"/>
              <a:gd name="T93" fmla="*/ 21 h 496"/>
              <a:gd name="T94" fmla="*/ 391 w 528"/>
              <a:gd name="T95" fmla="*/ 0 h 496"/>
              <a:gd name="T96" fmla="*/ 335 w 528"/>
              <a:gd name="T97" fmla="*/ 56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28" h="496">
                <a:moveTo>
                  <a:pt x="335" y="56"/>
                </a:moveTo>
                <a:lnTo>
                  <a:pt x="293" y="46"/>
                </a:lnTo>
                <a:lnTo>
                  <a:pt x="288" y="0"/>
                </a:lnTo>
                <a:lnTo>
                  <a:pt x="238" y="0"/>
                </a:lnTo>
                <a:lnTo>
                  <a:pt x="232" y="46"/>
                </a:lnTo>
                <a:lnTo>
                  <a:pt x="198" y="58"/>
                </a:lnTo>
                <a:lnTo>
                  <a:pt x="146" y="0"/>
                </a:lnTo>
                <a:lnTo>
                  <a:pt x="114" y="14"/>
                </a:lnTo>
                <a:lnTo>
                  <a:pt x="147" y="84"/>
                </a:lnTo>
                <a:lnTo>
                  <a:pt x="124" y="107"/>
                </a:lnTo>
                <a:lnTo>
                  <a:pt x="50" y="81"/>
                </a:lnTo>
                <a:lnTo>
                  <a:pt x="32" y="109"/>
                </a:lnTo>
                <a:lnTo>
                  <a:pt x="90" y="159"/>
                </a:lnTo>
                <a:lnTo>
                  <a:pt x="80" y="197"/>
                </a:lnTo>
                <a:lnTo>
                  <a:pt x="2" y="202"/>
                </a:lnTo>
                <a:lnTo>
                  <a:pt x="0" y="244"/>
                </a:lnTo>
                <a:lnTo>
                  <a:pt x="80" y="256"/>
                </a:lnTo>
                <a:lnTo>
                  <a:pt x="88" y="292"/>
                </a:lnTo>
                <a:lnTo>
                  <a:pt x="29" y="345"/>
                </a:lnTo>
                <a:lnTo>
                  <a:pt x="50" y="378"/>
                </a:lnTo>
                <a:lnTo>
                  <a:pt x="116" y="347"/>
                </a:lnTo>
                <a:lnTo>
                  <a:pt x="141" y="372"/>
                </a:lnTo>
                <a:lnTo>
                  <a:pt x="107" y="435"/>
                </a:lnTo>
                <a:lnTo>
                  <a:pt x="139" y="462"/>
                </a:lnTo>
                <a:lnTo>
                  <a:pt x="198" y="404"/>
                </a:lnTo>
                <a:lnTo>
                  <a:pt x="232" y="416"/>
                </a:lnTo>
                <a:lnTo>
                  <a:pt x="240" y="494"/>
                </a:lnTo>
                <a:lnTo>
                  <a:pt x="292" y="496"/>
                </a:lnTo>
                <a:lnTo>
                  <a:pt x="297" y="414"/>
                </a:lnTo>
                <a:lnTo>
                  <a:pt x="341" y="403"/>
                </a:lnTo>
                <a:lnTo>
                  <a:pt x="393" y="460"/>
                </a:lnTo>
                <a:lnTo>
                  <a:pt x="427" y="439"/>
                </a:lnTo>
                <a:lnTo>
                  <a:pt x="393" y="370"/>
                </a:lnTo>
                <a:lnTo>
                  <a:pt x="416" y="341"/>
                </a:lnTo>
                <a:lnTo>
                  <a:pt x="484" y="374"/>
                </a:lnTo>
                <a:lnTo>
                  <a:pt x="505" y="338"/>
                </a:lnTo>
                <a:lnTo>
                  <a:pt x="442" y="292"/>
                </a:lnTo>
                <a:lnTo>
                  <a:pt x="450" y="252"/>
                </a:lnTo>
                <a:lnTo>
                  <a:pt x="528" y="244"/>
                </a:lnTo>
                <a:lnTo>
                  <a:pt x="526" y="204"/>
                </a:lnTo>
                <a:lnTo>
                  <a:pt x="448" y="193"/>
                </a:lnTo>
                <a:lnTo>
                  <a:pt x="440" y="162"/>
                </a:lnTo>
                <a:lnTo>
                  <a:pt x="503" y="119"/>
                </a:lnTo>
                <a:lnTo>
                  <a:pt x="482" y="82"/>
                </a:lnTo>
                <a:lnTo>
                  <a:pt x="412" y="111"/>
                </a:lnTo>
                <a:lnTo>
                  <a:pt x="389" y="88"/>
                </a:lnTo>
                <a:lnTo>
                  <a:pt x="425" y="21"/>
                </a:lnTo>
                <a:lnTo>
                  <a:pt x="391" y="0"/>
                </a:lnTo>
                <a:lnTo>
                  <a:pt x="335" y="56"/>
                </a:lnTo>
                <a:close/>
              </a:path>
            </a:pathLst>
          </a:custGeom>
          <a:gradFill rotWithShape="0">
            <a:gsLst>
              <a:gs pos="0">
                <a:schemeClr val="accent1"/>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6582" name="Freeform 6"/>
          <p:cNvSpPr>
            <a:spLocks/>
          </p:cNvSpPr>
          <p:nvPr/>
        </p:nvSpPr>
        <p:spPr bwMode="hidden">
          <a:xfrm>
            <a:off x="1192213" y="354013"/>
            <a:ext cx="2266950" cy="22701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6583" name="Freeform 7"/>
          <p:cNvSpPr>
            <a:spLocks/>
          </p:cNvSpPr>
          <p:nvPr/>
        </p:nvSpPr>
        <p:spPr bwMode="hidden">
          <a:xfrm>
            <a:off x="2532063" y="1270000"/>
            <a:ext cx="3670300" cy="3671888"/>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6584" name="Freeform 8"/>
          <p:cNvSpPr>
            <a:spLocks/>
          </p:cNvSpPr>
          <p:nvPr/>
        </p:nvSpPr>
        <p:spPr bwMode="hidden">
          <a:xfrm>
            <a:off x="3175" y="4797425"/>
            <a:ext cx="3417888" cy="2097088"/>
          </a:xfrm>
          <a:custGeom>
            <a:avLst/>
            <a:gdLst>
              <a:gd name="T0" fmla="*/ 1368 w 2153"/>
              <a:gd name="T1" fmla="*/ 358 h 1321"/>
              <a:gd name="T2" fmla="*/ 1197 w 2153"/>
              <a:gd name="T3" fmla="*/ 318 h 1321"/>
              <a:gd name="T4" fmla="*/ 1173 w 2153"/>
              <a:gd name="T5" fmla="*/ 0 h 1321"/>
              <a:gd name="T6" fmla="*/ 964 w 2153"/>
              <a:gd name="T7" fmla="*/ 16 h 1321"/>
              <a:gd name="T8" fmla="*/ 948 w 2153"/>
              <a:gd name="T9" fmla="*/ 318 h 1321"/>
              <a:gd name="T10" fmla="*/ 808 w 2153"/>
              <a:gd name="T11" fmla="*/ 366 h 1321"/>
              <a:gd name="T12" fmla="*/ 606 w 2153"/>
              <a:gd name="T13" fmla="*/ 109 h 1321"/>
              <a:gd name="T14" fmla="*/ 467 w 2153"/>
              <a:gd name="T15" fmla="*/ 187 h 1321"/>
              <a:gd name="T16" fmla="*/ 599 w 2153"/>
              <a:gd name="T17" fmla="*/ 474 h 1321"/>
              <a:gd name="T18" fmla="*/ 506 w 2153"/>
              <a:gd name="T19" fmla="*/ 568 h 1321"/>
              <a:gd name="T20" fmla="*/ 202 w 2153"/>
              <a:gd name="T21" fmla="*/ 459 h 1321"/>
              <a:gd name="T22" fmla="*/ 132 w 2153"/>
              <a:gd name="T23" fmla="*/ 576 h 1321"/>
              <a:gd name="T24" fmla="*/ 365 w 2153"/>
              <a:gd name="T25" fmla="*/ 778 h 1321"/>
              <a:gd name="T26" fmla="*/ 327 w 2153"/>
              <a:gd name="T27" fmla="*/ 933 h 1321"/>
              <a:gd name="T28" fmla="*/ 7 w 2153"/>
              <a:gd name="T29" fmla="*/ 956 h 1321"/>
              <a:gd name="T30" fmla="*/ 0 w 2153"/>
              <a:gd name="T31" fmla="*/ 1128 h 1321"/>
              <a:gd name="T32" fmla="*/ 327 w 2153"/>
              <a:gd name="T33" fmla="*/ 1174 h 1321"/>
              <a:gd name="T34" fmla="*/ 358 w 2153"/>
              <a:gd name="T35" fmla="*/ 1321 h 1321"/>
              <a:gd name="T36" fmla="*/ 1804 w 2153"/>
              <a:gd name="T37" fmla="*/ 1321 h 1321"/>
              <a:gd name="T38" fmla="*/ 1835 w 2153"/>
              <a:gd name="T39" fmla="*/ 1158 h 1321"/>
              <a:gd name="T40" fmla="*/ 2153 w 2153"/>
              <a:gd name="T41" fmla="*/ 1128 h 1321"/>
              <a:gd name="T42" fmla="*/ 2146 w 2153"/>
              <a:gd name="T43" fmla="*/ 964 h 1321"/>
              <a:gd name="T44" fmla="*/ 1827 w 2153"/>
              <a:gd name="T45" fmla="*/ 917 h 1321"/>
              <a:gd name="T46" fmla="*/ 1795 w 2153"/>
              <a:gd name="T47" fmla="*/ 793 h 1321"/>
              <a:gd name="T48" fmla="*/ 2052 w 2153"/>
              <a:gd name="T49" fmla="*/ 615 h 1321"/>
              <a:gd name="T50" fmla="*/ 1967 w 2153"/>
              <a:gd name="T51" fmla="*/ 467 h 1321"/>
              <a:gd name="T52" fmla="*/ 1679 w 2153"/>
              <a:gd name="T53" fmla="*/ 583 h 1321"/>
              <a:gd name="T54" fmla="*/ 1586 w 2153"/>
              <a:gd name="T55" fmla="*/ 490 h 1321"/>
              <a:gd name="T56" fmla="*/ 1733 w 2153"/>
              <a:gd name="T57" fmla="*/ 218 h 1321"/>
              <a:gd name="T58" fmla="*/ 1593 w 2153"/>
              <a:gd name="T59" fmla="*/ 132 h 1321"/>
              <a:gd name="T60" fmla="*/ 1368 w 2153"/>
              <a:gd name="T61" fmla="*/ 358 h 1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153" h="1321">
                <a:moveTo>
                  <a:pt x="1368" y="358"/>
                </a:moveTo>
                <a:lnTo>
                  <a:pt x="1197" y="318"/>
                </a:lnTo>
                <a:lnTo>
                  <a:pt x="1173" y="0"/>
                </a:lnTo>
                <a:lnTo>
                  <a:pt x="964" y="16"/>
                </a:lnTo>
                <a:lnTo>
                  <a:pt x="948" y="318"/>
                </a:lnTo>
                <a:lnTo>
                  <a:pt x="808" y="366"/>
                </a:lnTo>
                <a:lnTo>
                  <a:pt x="606" y="109"/>
                </a:lnTo>
                <a:lnTo>
                  <a:pt x="467" y="187"/>
                </a:lnTo>
                <a:lnTo>
                  <a:pt x="599" y="474"/>
                </a:lnTo>
                <a:lnTo>
                  <a:pt x="506" y="568"/>
                </a:lnTo>
                <a:lnTo>
                  <a:pt x="202" y="459"/>
                </a:lnTo>
                <a:lnTo>
                  <a:pt x="132" y="576"/>
                </a:lnTo>
                <a:lnTo>
                  <a:pt x="365" y="778"/>
                </a:lnTo>
                <a:lnTo>
                  <a:pt x="327" y="933"/>
                </a:lnTo>
                <a:lnTo>
                  <a:pt x="7" y="956"/>
                </a:lnTo>
                <a:lnTo>
                  <a:pt x="0" y="1128"/>
                </a:lnTo>
                <a:lnTo>
                  <a:pt x="327" y="1174"/>
                </a:lnTo>
                <a:lnTo>
                  <a:pt x="358" y="1321"/>
                </a:lnTo>
                <a:lnTo>
                  <a:pt x="1804" y="1321"/>
                </a:lnTo>
                <a:lnTo>
                  <a:pt x="1835" y="1158"/>
                </a:lnTo>
                <a:lnTo>
                  <a:pt x="2153" y="1128"/>
                </a:lnTo>
                <a:lnTo>
                  <a:pt x="2146" y="964"/>
                </a:lnTo>
                <a:lnTo>
                  <a:pt x="1827" y="917"/>
                </a:lnTo>
                <a:lnTo>
                  <a:pt x="1795" y="793"/>
                </a:lnTo>
                <a:lnTo>
                  <a:pt x="2052" y="615"/>
                </a:lnTo>
                <a:lnTo>
                  <a:pt x="1967" y="467"/>
                </a:lnTo>
                <a:lnTo>
                  <a:pt x="1679" y="583"/>
                </a:lnTo>
                <a:lnTo>
                  <a:pt x="1586" y="490"/>
                </a:lnTo>
                <a:lnTo>
                  <a:pt x="1733" y="218"/>
                </a:lnTo>
                <a:lnTo>
                  <a:pt x="1593" y="132"/>
                </a:lnTo>
                <a:lnTo>
                  <a:pt x="1368" y="358"/>
                </a:lnTo>
                <a:close/>
              </a:path>
            </a:pathLst>
          </a:custGeom>
          <a:solidFill>
            <a:schemeClr val="bg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6585" name="Freeform 9"/>
          <p:cNvSpPr>
            <a:spLocks/>
          </p:cNvSpPr>
          <p:nvPr/>
        </p:nvSpPr>
        <p:spPr bwMode="hidden">
          <a:xfrm>
            <a:off x="4494213" y="4425950"/>
            <a:ext cx="2263775" cy="226377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6586" name="Freeform 10"/>
          <p:cNvSpPr>
            <a:spLocks/>
          </p:cNvSpPr>
          <p:nvPr/>
        </p:nvSpPr>
        <p:spPr bwMode="hidden">
          <a:xfrm>
            <a:off x="5646738" y="487363"/>
            <a:ext cx="2928937" cy="29305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6587" name="Freeform 11"/>
          <p:cNvSpPr>
            <a:spLocks/>
          </p:cNvSpPr>
          <p:nvPr/>
        </p:nvSpPr>
        <p:spPr bwMode="hidden">
          <a:xfrm>
            <a:off x="7146925" y="2555875"/>
            <a:ext cx="2008188" cy="3997325"/>
          </a:xfrm>
          <a:custGeom>
            <a:avLst/>
            <a:gdLst>
              <a:gd name="T0" fmla="*/ 1265 w 1265"/>
              <a:gd name="T1" fmla="*/ 0 h 2518"/>
              <a:gd name="T2" fmla="*/ 1128 w 1265"/>
              <a:gd name="T3" fmla="*/ 18 h 2518"/>
              <a:gd name="T4" fmla="*/ 1110 w 1265"/>
              <a:gd name="T5" fmla="*/ 372 h 2518"/>
              <a:gd name="T6" fmla="*/ 946 w 1265"/>
              <a:gd name="T7" fmla="*/ 428 h 2518"/>
              <a:gd name="T8" fmla="*/ 710 w 1265"/>
              <a:gd name="T9" fmla="*/ 127 h 2518"/>
              <a:gd name="T10" fmla="*/ 546 w 1265"/>
              <a:gd name="T11" fmla="*/ 219 h 2518"/>
              <a:gd name="T12" fmla="*/ 701 w 1265"/>
              <a:gd name="T13" fmla="*/ 555 h 2518"/>
              <a:gd name="T14" fmla="*/ 592 w 1265"/>
              <a:gd name="T15" fmla="*/ 665 h 2518"/>
              <a:gd name="T16" fmla="*/ 237 w 1265"/>
              <a:gd name="T17" fmla="*/ 537 h 2518"/>
              <a:gd name="T18" fmla="*/ 155 w 1265"/>
              <a:gd name="T19" fmla="*/ 674 h 2518"/>
              <a:gd name="T20" fmla="*/ 427 w 1265"/>
              <a:gd name="T21" fmla="*/ 911 h 2518"/>
              <a:gd name="T22" fmla="*/ 383 w 1265"/>
              <a:gd name="T23" fmla="*/ 1093 h 2518"/>
              <a:gd name="T24" fmla="*/ 9 w 1265"/>
              <a:gd name="T25" fmla="*/ 1121 h 2518"/>
              <a:gd name="T26" fmla="*/ 0 w 1265"/>
              <a:gd name="T27" fmla="*/ 1322 h 2518"/>
              <a:gd name="T28" fmla="*/ 383 w 1265"/>
              <a:gd name="T29" fmla="*/ 1376 h 2518"/>
              <a:gd name="T30" fmla="*/ 419 w 1265"/>
              <a:gd name="T31" fmla="*/ 1549 h 2518"/>
              <a:gd name="T32" fmla="*/ 136 w 1265"/>
              <a:gd name="T33" fmla="*/ 1804 h 2518"/>
              <a:gd name="T34" fmla="*/ 237 w 1265"/>
              <a:gd name="T35" fmla="*/ 1959 h 2518"/>
              <a:gd name="T36" fmla="*/ 555 w 1265"/>
              <a:gd name="T37" fmla="*/ 1813 h 2518"/>
              <a:gd name="T38" fmla="*/ 674 w 1265"/>
              <a:gd name="T39" fmla="*/ 1932 h 2518"/>
              <a:gd name="T40" fmla="*/ 509 w 1265"/>
              <a:gd name="T41" fmla="*/ 2232 h 2518"/>
              <a:gd name="T42" fmla="*/ 664 w 1265"/>
              <a:gd name="T43" fmla="*/ 2360 h 2518"/>
              <a:gd name="T44" fmla="*/ 946 w 1265"/>
              <a:gd name="T45" fmla="*/ 2087 h 2518"/>
              <a:gd name="T46" fmla="*/ 1110 w 1265"/>
              <a:gd name="T47" fmla="*/ 2142 h 2518"/>
              <a:gd name="T48" fmla="*/ 1147 w 1265"/>
              <a:gd name="T49" fmla="*/ 2515 h 2518"/>
              <a:gd name="T50" fmla="*/ 1265 w 1265"/>
              <a:gd name="T51" fmla="*/ 2518 h 2518"/>
              <a:gd name="T52" fmla="*/ 1265 w 1265"/>
              <a:gd name="T53" fmla="*/ 0 h 2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536588" name="Picture 12" descr="Facbanna"/>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invGray">
          <a:xfrm>
            <a:off x="3175" y="-3175"/>
            <a:ext cx="803275" cy="6858000"/>
          </a:xfrm>
          <a:prstGeom prst="rect">
            <a:avLst/>
          </a:prstGeom>
          <a:noFill/>
          <a:extLst>
            <a:ext uri="{909E8E84-426E-40DD-AFC4-6F175D3DCCD1}">
              <a14:hiddenFill xmlns:a14="http://schemas.microsoft.com/office/drawing/2010/main">
                <a:solidFill>
                  <a:srgbClr val="FFFFFF"/>
                </a:solidFill>
              </a14:hiddenFill>
            </a:ext>
          </a:extLst>
        </p:spPr>
      </p:pic>
      <p:sp>
        <p:nvSpPr>
          <p:cNvPr id="536589" name="Rectangle 13"/>
          <p:cNvSpPr>
            <a:spLocks noGrp="1" noChangeArrowheads="1"/>
          </p:cNvSpPr>
          <p:nvPr>
            <p:ph type="title"/>
          </p:nvPr>
        </p:nvSpPr>
        <p:spPr bwMode="auto">
          <a:xfrm>
            <a:off x="1066800" y="3048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36590" name="Rectangle 14"/>
          <p:cNvSpPr>
            <a:spLocks noGrp="1" noChangeArrowheads="1"/>
          </p:cNvSpPr>
          <p:nvPr>
            <p:ph type="body" idx="1"/>
          </p:nvPr>
        </p:nvSpPr>
        <p:spPr bwMode="auto">
          <a:xfrm>
            <a:off x="1066800" y="16764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36591" name="Rectangle 15"/>
          <p:cNvSpPr>
            <a:spLocks noGrp="1" noChangeArrowheads="1"/>
          </p:cNvSpPr>
          <p:nvPr>
            <p:ph type="dt" sz="half" idx="2"/>
          </p:nvPr>
        </p:nvSpPr>
        <p:spPr bwMode="auto">
          <a:xfrm>
            <a:off x="10668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kumimoji="0" sz="1400">
                <a:solidFill>
                  <a:schemeClr val="tx2"/>
                </a:solidFill>
                <a:latin typeface="+mn-lt"/>
              </a:defRPr>
            </a:lvl1pPr>
          </a:lstStyle>
          <a:p>
            <a:endParaRPr lang="en-US"/>
          </a:p>
        </p:txBody>
      </p:sp>
      <p:sp>
        <p:nvSpPr>
          <p:cNvPr id="536592" name="Rectangle 16"/>
          <p:cNvSpPr>
            <a:spLocks noGrp="1" noChangeArrowheads="1"/>
          </p:cNvSpPr>
          <p:nvPr>
            <p:ph type="ftr" sz="quarter" idx="3"/>
          </p:nvPr>
        </p:nvSpPr>
        <p:spPr bwMode="auto">
          <a:xfrm>
            <a:off x="3505200" y="6324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kumimoji="0" sz="1400">
                <a:solidFill>
                  <a:schemeClr val="tx2"/>
                </a:solidFill>
                <a:latin typeface="+mn-lt"/>
              </a:defRPr>
            </a:lvl1pPr>
          </a:lstStyle>
          <a:p>
            <a:endParaRPr lang="en-US"/>
          </a:p>
        </p:txBody>
      </p:sp>
      <p:sp>
        <p:nvSpPr>
          <p:cNvPr id="536593" name="Rectangle 17"/>
          <p:cNvSpPr>
            <a:spLocks noGrp="1" noChangeArrowheads="1"/>
          </p:cNvSpPr>
          <p:nvPr>
            <p:ph type="sldNum" sz="quarter" idx="4"/>
          </p:nvPr>
        </p:nvSpPr>
        <p:spPr bwMode="auto">
          <a:xfrm>
            <a:off x="69342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kumimoji="0" sz="1400">
                <a:solidFill>
                  <a:schemeClr val="tx2"/>
                </a:solidFill>
                <a:latin typeface="+mn-lt"/>
              </a:defRPr>
            </a:lvl1pPr>
          </a:lstStyle>
          <a:p>
            <a:fld id="{F898EF52-80A4-44DC-A0F9-69D59437C5BD}"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813" r:id="rId1"/>
    <p:sldLayoutId id="2147483814" r:id="rId2"/>
    <p:sldLayoutId id="2147483815" r:id="rId3"/>
    <p:sldLayoutId id="2147483816" r:id="rId4"/>
    <p:sldLayoutId id="2147483817" r:id="rId5"/>
    <p:sldLayoutId id="2147483818" r:id="rId6"/>
    <p:sldLayoutId id="2147483819" r:id="rId7"/>
    <p:sldLayoutId id="2147483820" r:id="rId8"/>
    <p:sldLayoutId id="2147483821" r:id="rId9"/>
    <p:sldLayoutId id="2147483822" r:id="rId10"/>
    <p:sldLayoutId id="2147483823"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cs typeface="Times New Roman" pitchFamily="18" charset="0"/>
        </a:defRPr>
      </a:lvl2pPr>
      <a:lvl3pPr algn="l" rtl="0" fontAlgn="base">
        <a:spcBef>
          <a:spcPct val="0"/>
        </a:spcBef>
        <a:spcAft>
          <a:spcPct val="0"/>
        </a:spcAft>
        <a:defRPr sz="4400">
          <a:solidFill>
            <a:schemeClr val="tx2"/>
          </a:solidFill>
          <a:latin typeface="Arial" charset="0"/>
          <a:cs typeface="Times New Roman" pitchFamily="18" charset="0"/>
        </a:defRPr>
      </a:lvl3pPr>
      <a:lvl4pPr algn="l" rtl="0" fontAlgn="base">
        <a:spcBef>
          <a:spcPct val="0"/>
        </a:spcBef>
        <a:spcAft>
          <a:spcPct val="0"/>
        </a:spcAft>
        <a:defRPr sz="4400">
          <a:solidFill>
            <a:schemeClr val="tx2"/>
          </a:solidFill>
          <a:latin typeface="Arial" charset="0"/>
          <a:cs typeface="Times New Roman" pitchFamily="18" charset="0"/>
        </a:defRPr>
      </a:lvl4pPr>
      <a:lvl5pPr algn="l" rtl="0" fontAlgn="base">
        <a:spcBef>
          <a:spcPct val="0"/>
        </a:spcBef>
        <a:spcAft>
          <a:spcPct val="0"/>
        </a:spcAft>
        <a:defRPr sz="4400">
          <a:solidFill>
            <a:schemeClr val="tx2"/>
          </a:solidFill>
          <a:latin typeface="Arial" charset="0"/>
          <a:cs typeface="Times New Roman" pitchFamily="18" charset="0"/>
        </a:defRPr>
      </a:lvl5pPr>
      <a:lvl6pPr marL="457200" algn="l" rtl="0" fontAlgn="base">
        <a:spcBef>
          <a:spcPct val="0"/>
        </a:spcBef>
        <a:spcAft>
          <a:spcPct val="0"/>
        </a:spcAft>
        <a:defRPr sz="4400">
          <a:solidFill>
            <a:schemeClr val="tx2"/>
          </a:solidFill>
          <a:latin typeface="Arial" charset="0"/>
          <a:cs typeface="Times New Roman" pitchFamily="18" charset="0"/>
        </a:defRPr>
      </a:lvl6pPr>
      <a:lvl7pPr marL="914400" algn="l" rtl="0" fontAlgn="base">
        <a:spcBef>
          <a:spcPct val="0"/>
        </a:spcBef>
        <a:spcAft>
          <a:spcPct val="0"/>
        </a:spcAft>
        <a:defRPr sz="4400">
          <a:solidFill>
            <a:schemeClr val="tx2"/>
          </a:solidFill>
          <a:latin typeface="Arial" charset="0"/>
          <a:cs typeface="Times New Roman" pitchFamily="18" charset="0"/>
        </a:defRPr>
      </a:lvl7pPr>
      <a:lvl8pPr marL="1371600" algn="l" rtl="0" fontAlgn="base">
        <a:spcBef>
          <a:spcPct val="0"/>
        </a:spcBef>
        <a:spcAft>
          <a:spcPct val="0"/>
        </a:spcAft>
        <a:defRPr sz="4400">
          <a:solidFill>
            <a:schemeClr val="tx2"/>
          </a:solidFill>
          <a:latin typeface="Arial" charset="0"/>
          <a:cs typeface="Times New Roman" pitchFamily="18" charset="0"/>
        </a:defRPr>
      </a:lvl8pPr>
      <a:lvl9pPr marL="1828800" algn="l" rtl="0" fontAlgn="base">
        <a:spcBef>
          <a:spcPct val="0"/>
        </a:spcBef>
        <a:spcAft>
          <a:spcPct val="0"/>
        </a:spcAft>
        <a:defRPr sz="4400">
          <a:solidFill>
            <a:schemeClr val="tx2"/>
          </a:solidFill>
          <a:latin typeface="Arial" charset="0"/>
          <a:cs typeface="Times New Roman" pitchFamily="18" charset="0"/>
        </a:defRPr>
      </a:lvl9pPr>
    </p:titleStyle>
    <p:bodyStyle>
      <a:lvl1pPr marL="342900" indent="-342900" algn="l" rtl="0" fontAlgn="base">
        <a:spcBef>
          <a:spcPct val="20000"/>
        </a:spcBef>
        <a:spcAft>
          <a:spcPct val="0"/>
        </a:spcAft>
        <a:buClr>
          <a:srgbClr val="FFFF00"/>
        </a:buClr>
        <a:buSzPct val="80000"/>
        <a:buFont typeface="Wingdings" pitchFamily="2" charset="2"/>
        <a:buChar char="®"/>
        <a:defRPr sz="3200">
          <a:solidFill>
            <a:schemeClr val="tx1"/>
          </a:solidFill>
          <a:latin typeface="+mn-lt"/>
          <a:ea typeface="+mn-ea"/>
          <a:cs typeface="+mn-cs"/>
        </a:defRPr>
      </a:lvl1pPr>
      <a:lvl2pPr marL="742950" indent="-285750" algn="l" rtl="0" fontAlgn="base">
        <a:spcBef>
          <a:spcPct val="20000"/>
        </a:spcBef>
        <a:spcAft>
          <a:spcPct val="0"/>
        </a:spcAft>
        <a:buClr>
          <a:srgbClr val="CC0000"/>
        </a:buClr>
        <a:buSzPct val="7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rgbClr val="009900"/>
        </a:buClr>
        <a:buSzPct val="60000"/>
        <a:buFont typeface="Wingdings" pitchFamily="2" charset="2"/>
        <a:buChar char="®"/>
        <a:defRPr sz="2400">
          <a:solidFill>
            <a:schemeClr val="tx1"/>
          </a:solidFill>
          <a:latin typeface="+mn-lt"/>
          <a:cs typeface="+mn-cs"/>
        </a:defRPr>
      </a:lvl3pPr>
      <a:lvl4pPr marL="1600200" indent="-228600" algn="l" rtl="0" fontAlgn="base">
        <a:spcBef>
          <a:spcPct val="20000"/>
        </a:spcBef>
        <a:spcAft>
          <a:spcPct val="0"/>
        </a:spcAft>
        <a:buClr>
          <a:schemeClr val="hlink"/>
        </a:buClr>
        <a:buSzPct val="60000"/>
        <a:buFont typeface="Wingdings" pitchFamily="2" charset="2"/>
        <a:buChar char="l"/>
        <a:defRPr sz="2000">
          <a:solidFill>
            <a:schemeClr val="tx1"/>
          </a:solidFill>
          <a:latin typeface="+mn-lt"/>
          <a:cs typeface="+mn-cs"/>
        </a:defRPr>
      </a:lvl4pPr>
      <a:lvl5pPr marL="20574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cs typeface="+mn-cs"/>
        </a:defRPr>
      </a:lvl5pPr>
      <a:lvl6pPr marL="25146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cs typeface="+mn-cs"/>
        </a:defRPr>
      </a:lvl6pPr>
      <a:lvl7pPr marL="29718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cs typeface="+mn-cs"/>
        </a:defRPr>
      </a:lvl7pPr>
      <a:lvl8pPr marL="34290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cs typeface="+mn-cs"/>
        </a:defRPr>
      </a:lvl8pPr>
      <a:lvl9pPr marL="38862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50" name="Rectangle 2"/>
          <p:cNvSpPr>
            <a:spLocks noGrp="1" noChangeArrowheads="1"/>
          </p:cNvSpPr>
          <p:nvPr>
            <p:ph type="ctrTitle"/>
          </p:nvPr>
        </p:nvSpPr>
        <p:spPr/>
        <p:txBody>
          <a:bodyPr/>
          <a:lstStyle/>
          <a:p>
            <a:r>
              <a:rPr lang="en-US"/>
              <a:t>Poetry and Art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4467" name="Rectangle 3"/>
          <p:cNvSpPr>
            <a:spLocks noGrp="1" noChangeArrowheads="1"/>
          </p:cNvSpPr>
          <p:nvPr>
            <p:ph type="body" idx="1"/>
          </p:nvPr>
        </p:nvSpPr>
        <p:spPr>
          <a:xfrm>
            <a:off x="838200" y="304800"/>
            <a:ext cx="8001000" cy="5486400"/>
          </a:xfrm>
        </p:spPr>
        <p:txBody>
          <a:bodyPr/>
          <a:lstStyle/>
          <a:p>
            <a:r>
              <a:rPr lang="en-US">
                <a:solidFill>
                  <a:srgbClr val="3366FF"/>
                </a:solidFill>
                <a:latin typeface="Comic Sans MS" pitchFamily="66" charset="0"/>
              </a:rPr>
              <a:t>Blue</a:t>
            </a:r>
            <a:r>
              <a:rPr lang="en-US">
                <a:solidFill>
                  <a:srgbClr val="3366FF"/>
                </a:solidFill>
              </a:rPr>
              <a:t> </a:t>
            </a:r>
            <a:br>
              <a:rPr lang="en-US">
                <a:solidFill>
                  <a:srgbClr val="3366FF"/>
                </a:solidFill>
              </a:rPr>
            </a:br>
            <a:r>
              <a:rPr lang="en-US">
                <a:solidFill>
                  <a:srgbClr val="3366FF"/>
                </a:solidFill>
                <a:latin typeface="Comic Sans MS" pitchFamily="66" charset="0"/>
              </a:rPr>
              <a:t>Quiet, highly spiritual, religious, peace, healing, patience, happiness, relaxation and calm. Symbolizes the communicative force, speech, messages and ideas. It relaxes and opens the mind to share thoughts and ideas.  Idealism, sincerity, mental empathy and brings out affection, loyalty and inspiration.</a:t>
            </a:r>
            <a:r>
              <a:rPr lang="en-US">
                <a:solidFill>
                  <a:srgbClr val="3366FF"/>
                </a:solidFill>
                <a:latin typeface="Times New Roman"/>
              </a:rPr>
              <a:t> </a:t>
            </a:r>
            <a:r>
              <a:rPr lang="en-US">
                <a:solidFill>
                  <a:srgbClr val="3366FF"/>
                </a:solidFill>
                <a:latin typeface="Comic Sans MS" pitchFamily="66" charset="0"/>
              </a:rPr>
              <a:t> Blue may also represent a tendency to be moody and depressed.</a:t>
            </a:r>
            <a:endParaRPr lang="en-US">
              <a:solidFill>
                <a:srgbClr val="3366FF"/>
              </a:solidFill>
            </a:endParaRPr>
          </a:p>
          <a:p>
            <a:pPr>
              <a:buFont typeface="Wingdings" pitchFamily="2" charset="2"/>
              <a:buNone/>
            </a:pPr>
            <a:endParaRPr lang="en-US">
              <a:solidFill>
                <a:srgbClr val="3366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iterate type="lt">
                                    <p:tmPct val="100000"/>
                                  </p:iterate>
                                  <p:childTnLst>
                                    <p:set>
                                      <p:cBhvr>
                                        <p:cTn id="6" dur="1" fill="hold">
                                          <p:stCondLst>
                                            <p:cond delay="0"/>
                                          </p:stCondLst>
                                        </p:cTn>
                                        <p:tgtEl>
                                          <p:spTgt spid="574467">
                                            <p:txEl>
                                              <p:pRg st="0" end="0"/>
                                            </p:txEl>
                                          </p:spTgt>
                                        </p:tgtEl>
                                        <p:attrNameLst>
                                          <p:attrName>style.visibility</p:attrName>
                                        </p:attrNameLst>
                                      </p:cBhvr>
                                      <p:to>
                                        <p:strVal val="visible"/>
                                      </p:to>
                                    </p:set>
                                    <p:animEffect transition="in" filter="wipe(up)">
                                      <p:cBhvr>
                                        <p:cTn id="7" dur="75"/>
                                        <p:tgtEl>
                                          <p:spTgt spid="574467">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4467"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5491" name="Rectangle 3"/>
          <p:cNvSpPr>
            <a:spLocks noGrp="1" noChangeArrowheads="1"/>
          </p:cNvSpPr>
          <p:nvPr>
            <p:ph type="body" idx="1"/>
          </p:nvPr>
        </p:nvSpPr>
        <p:spPr>
          <a:xfrm>
            <a:off x="762000" y="228600"/>
            <a:ext cx="8153400" cy="5562600"/>
          </a:xfrm>
        </p:spPr>
        <p:txBody>
          <a:bodyPr/>
          <a:lstStyle/>
          <a:p>
            <a:r>
              <a:rPr lang="en-US" sz="2800">
                <a:solidFill>
                  <a:srgbClr val="000099"/>
                </a:solidFill>
                <a:latin typeface="Comic Sans MS" pitchFamily="66" charset="0"/>
              </a:rPr>
              <a:t>Indigo </a:t>
            </a:r>
            <a:r>
              <a:rPr lang="en-US" sz="2800">
                <a:solidFill>
                  <a:srgbClr val="000099"/>
                </a:solidFill>
                <a:latin typeface="Times New Roman"/>
              </a:rPr>
              <a:t>–</a:t>
            </a:r>
            <a:r>
              <a:rPr lang="en-US" sz="2800">
                <a:solidFill>
                  <a:srgbClr val="000099"/>
                </a:solidFill>
                <a:latin typeface="Comic Sans MS" pitchFamily="66" charset="0"/>
              </a:rPr>
              <a:t> symbolizes the intuitive force, dreams, the unconscious and the invisible.  Associated with empathy and imagination</a:t>
            </a:r>
            <a:r>
              <a:rPr lang="en-US" sz="2800">
                <a:solidFill>
                  <a:srgbClr val="000099"/>
                </a:solidFill>
              </a:rPr>
              <a:t> </a:t>
            </a:r>
          </a:p>
          <a:p>
            <a:pPr>
              <a:buFont typeface="Wingdings" pitchFamily="2" charset="2"/>
              <a:buNone/>
            </a:pPr>
            <a:endParaRPr lang="en-US" sz="2800">
              <a:solidFill>
                <a:srgbClr val="000099"/>
              </a:solidFill>
            </a:endParaRPr>
          </a:p>
          <a:p>
            <a:r>
              <a:rPr lang="en-US" sz="2800">
                <a:solidFill>
                  <a:srgbClr val="6600CC"/>
                </a:solidFill>
                <a:latin typeface="Comic Sans MS" pitchFamily="66" charset="0"/>
              </a:rPr>
              <a:t>Violet - Symbolizes the creative force, beauty, inspiration and artistry.  Energetically inspires the receptive soul to express itself in art, music, spiritual ideals and selfless acts of love  It is the universal call to excellence.  Dark shades may indicate that the person has obstacles to overcome and is feeling misunderstood.</a:t>
            </a:r>
            <a:r>
              <a:rPr lang="en-US" sz="2800">
                <a:solidFill>
                  <a:srgbClr val="6600CC"/>
                </a:solidFill>
                <a:latin typeface="Times New Roman"/>
              </a:rPr>
              <a:t> </a:t>
            </a:r>
            <a:r>
              <a:rPr lang="en-US" sz="2800"/>
              <a:t> </a:t>
            </a:r>
          </a:p>
          <a:p>
            <a:endParaRPr lang="en-US"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575491">
                                            <p:txEl>
                                              <p:pRg st="0" end="0"/>
                                            </p:txEl>
                                          </p:spTgt>
                                        </p:tgtEl>
                                        <p:attrNameLst>
                                          <p:attrName>style.visibility</p:attrName>
                                        </p:attrNameLst>
                                      </p:cBhvr>
                                      <p:to>
                                        <p:strVal val="visible"/>
                                      </p:to>
                                    </p:set>
                                    <p:animEffect transition="in" filter="box(out)">
                                      <p:cBhvr>
                                        <p:cTn id="7" dur="500"/>
                                        <p:tgtEl>
                                          <p:spTgt spid="575491">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575491">
                                            <p:txEl>
                                              <p:pRg st="2" end="2"/>
                                            </p:txEl>
                                          </p:spTgt>
                                        </p:tgtEl>
                                        <p:attrNameLst>
                                          <p:attrName>style.visibility</p:attrName>
                                        </p:attrNameLst>
                                      </p:cBhvr>
                                      <p:to>
                                        <p:strVal val="visible"/>
                                      </p:to>
                                    </p:set>
                                    <p:animEffect transition="in" filter="box(out)">
                                      <p:cBhvr>
                                        <p:cTn id="12" dur="500"/>
                                        <p:tgtEl>
                                          <p:spTgt spid="575491">
                                            <p:txEl>
                                              <p:pRg st="2" end="2"/>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5491"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6515" name="Rectangle 3"/>
          <p:cNvSpPr>
            <a:spLocks noGrp="1" noChangeArrowheads="1"/>
          </p:cNvSpPr>
          <p:nvPr>
            <p:ph type="body" idx="1"/>
          </p:nvPr>
        </p:nvSpPr>
        <p:spPr>
          <a:xfrm>
            <a:off x="914400" y="228600"/>
            <a:ext cx="7924800" cy="5334000"/>
          </a:xfrm>
        </p:spPr>
        <p:txBody>
          <a:bodyPr/>
          <a:lstStyle/>
          <a:p>
            <a:r>
              <a:rPr lang="en-US">
                <a:solidFill>
                  <a:srgbClr val="000000"/>
                </a:solidFill>
                <a:latin typeface="Comic Sans MS" pitchFamily="66" charset="0"/>
              </a:rPr>
              <a:t>Black</a:t>
            </a:r>
            <a:r>
              <a:rPr lang="en-US">
                <a:solidFill>
                  <a:srgbClr val="000000"/>
                </a:solidFill>
              </a:rPr>
              <a:t/>
            </a:r>
            <a:br>
              <a:rPr lang="en-US">
                <a:solidFill>
                  <a:srgbClr val="000000"/>
                </a:solidFill>
              </a:rPr>
            </a:br>
            <a:r>
              <a:rPr lang="en-US">
                <a:solidFill>
                  <a:srgbClr val="000000"/>
                </a:solidFill>
                <a:latin typeface="Comic Sans MS" pitchFamily="66" charset="0"/>
              </a:rPr>
              <a:t>Protection, banishing negativity or absorbing negativity.</a:t>
            </a:r>
            <a:r>
              <a:rPr lang="en-US">
                <a:solidFill>
                  <a:srgbClr val="000000"/>
                </a:solidFill>
              </a:rPr>
              <a:t>  </a:t>
            </a:r>
            <a:r>
              <a:rPr lang="en-US">
                <a:solidFill>
                  <a:srgbClr val="000000"/>
                </a:solidFill>
                <a:latin typeface="Comic Sans MS" pitchFamily="66" charset="0"/>
              </a:rPr>
              <a:t>Absence of colour, colour of potential, of mystery; goes with everything (eg: little black dress and accessories)</a:t>
            </a:r>
          </a:p>
          <a:p>
            <a:pPr>
              <a:buFont typeface="Wingdings" pitchFamily="2" charset="2"/>
              <a:buNone/>
            </a:pPr>
            <a:endParaRPr lang="en-US">
              <a:solidFill>
                <a:srgbClr val="000000"/>
              </a:solidFill>
            </a:endParaRPr>
          </a:p>
          <a:p>
            <a:r>
              <a:rPr lang="en-US">
                <a:solidFill>
                  <a:srgbClr val="808080"/>
                </a:solidFill>
                <a:latin typeface="Comic Sans MS" pitchFamily="66" charset="0"/>
              </a:rPr>
              <a:t>Grey </a:t>
            </a:r>
            <a:r>
              <a:rPr lang="en-US">
                <a:solidFill>
                  <a:srgbClr val="808080"/>
                </a:solidFill>
                <a:latin typeface="Times New Roman"/>
              </a:rPr>
              <a:t>–</a:t>
            </a:r>
            <a:r>
              <a:rPr lang="en-US">
                <a:solidFill>
                  <a:srgbClr val="808080"/>
                </a:solidFill>
                <a:latin typeface="Comic Sans MS" pitchFamily="66" charset="0"/>
              </a:rPr>
              <a:t> neutrality, something you want neutralized.</a:t>
            </a:r>
            <a:endParaRPr lang="en-US">
              <a:solidFill>
                <a:srgbClr val="808080"/>
              </a:solidFill>
            </a:endParaRPr>
          </a:p>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76515">
                                            <p:txEl>
                                              <p:pRg st="2" end="2"/>
                                            </p:txEl>
                                          </p:spTgt>
                                        </p:tgtEl>
                                        <p:attrNameLst>
                                          <p:attrName>style.visibility</p:attrName>
                                        </p:attrNameLst>
                                      </p:cBhvr>
                                      <p:to>
                                        <p:strVal val="visible"/>
                                      </p:to>
                                    </p:set>
                                    <p:animEffect transition="in" filter="wipe(left)">
                                      <p:cBhvr>
                                        <p:cTn id="7" dur="500"/>
                                        <p:tgtEl>
                                          <p:spTgt spid="576515">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76515">
                                            <p:txEl>
                                              <p:pRg st="0" end="0"/>
                                            </p:txEl>
                                          </p:spTgt>
                                        </p:tgtEl>
                                        <p:attrNameLst>
                                          <p:attrName>style.visibility</p:attrName>
                                        </p:attrNameLst>
                                      </p:cBhvr>
                                      <p:to>
                                        <p:strVal val="visible"/>
                                      </p:to>
                                    </p:set>
                                    <p:animEffect transition="in" filter="wipe(left)">
                                      <p:cBhvr>
                                        <p:cTn id="12" dur="500"/>
                                        <p:tgtEl>
                                          <p:spTgt spid="5765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6515" grpId="0" build="p" autoUpdateAnimBg="0" rev="1"/>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7539" name="Rectangle 3"/>
          <p:cNvSpPr>
            <a:spLocks noGrp="1" noChangeArrowheads="1"/>
          </p:cNvSpPr>
          <p:nvPr>
            <p:ph type="body" idx="1"/>
          </p:nvPr>
        </p:nvSpPr>
        <p:spPr>
          <a:xfrm>
            <a:off x="1066800" y="609600"/>
            <a:ext cx="7772400" cy="5181600"/>
          </a:xfrm>
        </p:spPr>
        <p:txBody>
          <a:bodyPr/>
          <a:lstStyle/>
          <a:p>
            <a:r>
              <a:rPr lang="en-US">
                <a:solidFill>
                  <a:schemeClr val="accent2"/>
                </a:solidFill>
                <a:latin typeface="Comic Sans MS" pitchFamily="66" charset="0"/>
              </a:rPr>
              <a:t>Aqua</a:t>
            </a:r>
          </a:p>
          <a:p>
            <a:pPr>
              <a:buFont typeface="Wingdings" pitchFamily="2" charset="2"/>
              <a:buNone/>
            </a:pPr>
            <a:r>
              <a:rPr lang="en-US">
                <a:solidFill>
                  <a:schemeClr val="accent2"/>
                </a:solidFill>
                <a:latin typeface="Comic Sans MS" pitchFamily="66" charset="0"/>
              </a:rPr>
              <a:t>   symbolizes freshness, the pristine and unspoiled, vigor and movement.  Vivacious, extroverted and dramatic.  Confidence, strength, and strong individualism bordering on eccentricity.  Fearless and creative, festive and celebratory.  Has close association with water.</a:t>
            </a:r>
            <a:r>
              <a:rPr lang="en-US">
                <a:solidFill>
                  <a:schemeClr val="accent2"/>
                </a:solidFill>
                <a:latin typeface="Times New Roman"/>
              </a:rPr>
              <a:t> </a:t>
            </a:r>
            <a:r>
              <a:rPr lang="en-US">
                <a:solidFill>
                  <a:schemeClr val="accent2"/>
                </a:solidFill>
                <a:latin typeface="Comic Sans MS" pitchFamily="66"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77539">
                                            <p:txEl>
                                              <p:pRg st="0" end="0"/>
                                            </p:txEl>
                                          </p:spTgt>
                                        </p:tgtEl>
                                        <p:attrNameLst>
                                          <p:attrName>style.visibility</p:attrName>
                                        </p:attrNameLst>
                                      </p:cBhvr>
                                      <p:to>
                                        <p:strVal val="visible"/>
                                      </p:to>
                                    </p:set>
                                    <p:anim calcmode="lin" valueType="num">
                                      <p:cBhvr additive="base">
                                        <p:cTn id="7" dur="500" fill="hold"/>
                                        <p:tgtEl>
                                          <p:spTgt spid="57753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7753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arbrake.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77539">
                                            <p:txEl>
                                              <p:pRg st="1" end="1"/>
                                            </p:txEl>
                                          </p:spTgt>
                                        </p:tgtEl>
                                        <p:attrNameLst>
                                          <p:attrName>style.visibility</p:attrName>
                                        </p:attrNameLst>
                                      </p:cBhvr>
                                      <p:to>
                                        <p:strVal val="visible"/>
                                      </p:to>
                                    </p:set>
                                    <p:anim calcmode="lin" valueType="num">
                                      <p:cBhvr additive="base">
                                        <p:cTn id="13" dur="500" fill="hold"/>
                                        <p:tgtEl>
                                          <p:spTgt spid="577539">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57753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arbrak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7539"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8563" name="Rectangle 3"/>
          <p:cNvSpPr>
            <a:spLocks noGrp="1" noChangeArrowheads="1"/>
          </p:cNvSpPr>
          <p:nvPr>
            <p:ph type="body" idx="1"/>
          </p:nvPr>
        </p:nvSpPr>
        <p:spPr>
          <a:xfrm>
            <a:off x="838200" y="381000"/>
            <a:ext cx="8001000" cy="5410200"/>
          </a:xfrm>
        </p:spPr>
        <p:txBody>
          <a:bodyPr/>
          <a:lstStyle/>
          <a:p>
            <a:pPr>
              <a:lnSpc>
                <a:spcPct val="90000"/>
              </a:lnSpc>
            </a:pPr>
            <a:r>
              <a:rPr lang="en-US">
                <a:solidFill>
                  <a:schemeClr val="hlink"/>
                </a:solidFill>
                <a:latin typeface="Comic Sans MS" pitchFamily="66" charset="0"/>
              </a:rPr>
              <a:t>Brown</a:t>
            </a:r>
            <a:r>
              <a:rPr lang="en-US">
                <a:solidFill>
                  <a:schemeClr val="hlink"/>
                </a:solidFill>
              </a:rPr>
              <a:t> </a:t>
            </a:r>
            <a:br>
              <a:rPr lang="en-US">
                <a:solidFill>
                  <a:schemeClr val="hlink"/>
                </a:solidFill>
              </a:rPr>
            </a:br>
            <a:r>
              <a:rPr lang="en-US">
                <a:solidFill>
                  <a:schemeClr val="hlink"/>
                </a:solidFill>
                <a:latin typeface="Comic Sans MS" pitchFamily="66" charset="0"/>
              </a:rPr>
              <a:t>Symbolizes the earth, nurturing, contented sensuality and productivity.  Passive, sensual, fertile and generous qualities are associated with brown.  Being grounded and belonging to, feeling.  This could reflect a person who is very "earthy" or that a person is establishing new roots, or even one who is very centered with themselves and their surroundings.</a:t>
            </a:r>
            <a:r>
              <a:rPr lang="en-US"/>
              <a:t> </a:t>
            </a:r>
          </a:p>
          <a:p>
            <a:pPr>
              <a:lnSpc>
                <a:spcPct val="90000"/>
              </a:lnSpc>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78563">
                                            <p:txEl>
                                              <p:pRg st="0" end="0"/>
                                            </p:txEl>
                                          </p:spTgt>
                                        </p:tgtEl>
                                        <p:attrNameLst>
                                          <p:attrName>style.visibility</p:attrName>
                                        </p:attrNameLst>
                                      </p:cBhvr>
                                      <p:to>
                                        <p:strVal val="visible"/>
                                      </p:to>
                                    </p:set>
                                    <p:anim calcmode="lin" valueType="num">
                                      <p:cBhvr additive="base">
                                        <p:cTn id="7" dur="500" fill="hold"/>
                                        <p:tgtEl>
                                          <p:spTgt spid="5785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7856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8563"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7" name="Rectangle 3"/>
          <p:cNvSpPr>
            <a:spLocks noGrp="1" noChangeArrowheads="1"/>
          </p:cNvSpPr>
          <p:nvPr>
            <p:ph type="body" idx="1"/>
          </p:nvPr>
        </p:nvSpPr>
        <p:spPr>
          <a:xfrm>
            <a:off x="838200" y="0"/>
            <a:ext cx="8001000" cy="6400800"/>
          </a:xfrm>
        </p:spPr>
        <p:txBody>
          <a:bodyPr/>
          <a:lstStyle/>
          <a:p>
            <a:r>
              <a:rPr lang="en-US" sz="2800">
                <a:solidFill>
                  <a:schemeClr val="tx2"/>
                </a:solidFill>
                <a:latin typeface="Comic Sans MS" pitchFamily="66" charset="0"/>
              </a:rPr>
              <a:t>Pink</a:t>
            </a:r>
            <a:r>
              <a:rPr lang="en-US" sz="2800">
                <a:solidFill>
                  <a:schemeClr val="tx2"/>
                </a:solidFill>
              </a:rPr>
              <a:t> </a:t>
            </a:r>
            <a:br>
              <a:rPr lang="en-US" sz="2800">
                <a:solidFill>
                  <a:schemeClr val="tx2"/>
                </a:solidFill>
              </a:rPr>
            </a:br>
            <a:r>
              <a:rPr lang="en-US" sz="2800">
                <a:solidFill>
                  <a:schemeClr val="tx2"/>
                </a:solidFill>
                <a:latin typeface="Comic Sans MS" pitchFamily="66" charset="0"/>
              </a:rPr>
              <a:t>Love and deep friendship.</a:t>
            </a:r>
            <a:r>
              <a:rPr lang="en-US" sz="2800">
                <a:solidFill>
                  <a:schemeClr val="tx2"/>
                </a:solidFill>
                <a:latin typeface="Times New Roman"/>
              </a:rPr>
              <a:t> </a:t>
            </a:r>
            <a:r>
              <a:rPr lang="en-US" sz="2800">
                <a:solidFill>
                  <a:schemeClr val="tx2"/>
                </a:solidFill>
                <a:latin typeface="Comic Sans MS" pitchFamily="66" charset="0"/>
              </a:rPr>
              <a:t> It represents compassion, and possibly a love of beauty.</a:t>
            </a:r>
            <a:r>
              <a:rPr lang="en-US" sz="2800">
                <a:solidFill>
                  <a:schemeClr val="tx2"/>
                </a:solidFill>
                <a:latin typeface="Times New Roman"/>
              </a:rPr>
              <a:t> </a:t>
            </a:r>
            <a:r>
              <a:rPr lang="en-US" sz="2800">
                <a:solidFill>
                  <a:schemeClr val="tx2"/>
                </a:solidFill>
                <a:latin typeface="Comic Sans MS" pitchFamily="66" charset="0"/>
              </a:rPr>
              <a:t> Darker or muddier shades of pink may point to immaturity.</a:t>
            </a:r>
            <a:r>
              <a:rPr lang="en-US" sz="2800">
                <a:latin typeface="Comic Sans MS" pitchFamily="66" charset="0"/>
              </a:rPr>
              <a:t> </a:t>
            </a:r>
          </a:p>
          <a:p>
            <a:pPr>
              <a:buFont typeface="Wingdings" pitchFamily="2" charset="2"/>
              <a:buNone/>
            </a:pPr>
            <a:endParaRPr lang="en-US" sz="2800">
              <a:latin typeface="Comic Sans MS" pitchFamily="66" charset="0"/>
            </a:endParaRPr>
          </a:p>
          <a:p>
            <a:r>
              <a:rPr lang="en-US" sz="2800">
                <a:solidFill>
                  <a:srgbClr val="FFD523"/>
                </a:solidFill>
                <a:latin typeface="Comic Sans MS" pitchFamily="66" charset="0"/>
              </a:rPr>
              <a:t>Gold </a:t>
            </a:r>
          </a:p>
          <a:p>
            <a:pPr>
              <a:buFont typeface="Wingdings" pitchFamily="2" charset="2"/>
              <a:buNone/>
            </a:pPr>
            <a:r>
              <a:rPr lang="en-US" sz="2800">
                <a:solidFill>
                  <a:srgbClr val="FFD523"/>
                </a:solidFill>
                <a:latin typeface="Comic Sans MS" pitchFamily="66" charset="0"/>
              </a:rPr>
              <a:t>   Symbolizes love of spirit, the meaning, purpose and spiritual love.  All quests of the heart are associated with this colour.  Has a ancient connection to the hearts desire for power and mysteries.  Gold is the color of attainment and profound concentration.</a:t>
            </a:r>
          </a:p>
          <a:p>
            <a:pPr>
              <a:buFont typeface="Wingdings" pitchFamily="2" charset="2"/>
              <a:buNone/>
            </a:pPr>
            <a:endParaRPr lang="en-US" sz="2800">
              <a:solidFill>
                <a:srgbClr val="FFD523"/>
              </a:solidFill>
              <a:latin typeface="Comic Sans MS" pitchFamily="66"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1635" name="Rectangle 3"/>
          <p:cNvSpPr>
            <a:spLocks noGrp="1" noChangeArrowheads="1"/>
          </p:cNvSpPr>
          <p:nvPr>
            <p:ph type="body" idx="1"/>
          </p:nvPr>
        </p:nvSpPr>
        <p:spPr/>
        <p:txBody>
          <a:bodyPr/>
          <a:lstStyle/>
          <a:p>
            <a:r>
              <a:rPr lang="en-US">
                <a:latin typeface="Comic Sans MS" pitchFamily="66" charset="0"/>
              </a:rPr>
              <a:t>~colour information from Ted Andrews'</a:t>
            </a:r>
            <a:r>
              <a:rPr lang="en-US"/>
              <a:t> </a:t>
            </a:r>
            <a:br>
              <a:rPr lang="en-US"/>
            </a:br>
            <a:r>
              <a:rPr lang="en-US">
                <a:latin typeface="Comic Sans MS" pitchFamily="66" charset="0"/>
              </a:rPr>
              <a:t>"How to See, and Read the Aura"</a:t>
            </a:r>
            <a:r>
              <a:rPr lang="en-US"/>
              <a:t> </a:t>
            </a:r>
          </a:p>
          <a:p>
            <a:pPr>
              <a:buFont typeface="Wingding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581635">
                                            <p:txEl>
                                              <p:pRg st="0" end="0"/>
                                            </p:txEl>
                                          </p:spTgt>
                                        </p:tgtEl>
                                        <p:attrNameLst>
                                          <p:attrName>style.visibility</p:attrName>
                                        </p:attrNameLst>
                                      </p:cBhvr>
                                      <p:to>
                                        <p:strVal val="visible"/>
                                      </p:to>
                                    </p:set>
                                    <p:animEffect transition="in" filter="box(out)">
                                      <p:cBhvr>
                                        <p:cTn id="7" dur="500"/>
                                        <p:tgtEl>
                                          <p:spTgt spid="581635">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163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0611" name="Rectangle 3"/>
          <p:cNvSpPr>
            <a:spLocks noGrp="1" noChangeArrowheads="1"/>
          </p:cNvSpPr>
          <p:nvPr>
            <p:ph type="body" idx="1"/>
          </p:nvPr>
        </p:nvSpPr>
        <p:spPr>
          <a:xfrm>
            <a:off x="914400" y="304800"/>
            <a:ext cx="8229600" cy="5029200"/>
          </a:xfrm>
        </p:spPr>
        <p:txBody>
          <a:bodyPr/>
          <a:lstStyle/>
          <a:p>
            <a:r>
              <a:rPr lang="en-US" sz="2800">
                <a:latin typeface="Comic Sans MS" pitchFamily="66" charset="0"/>
              </a:rPr>
              <a:t>White</a:t>
            </a:r>
            <a:r>
              <a:rPr lang="en-US" sz="2800"/>
              <a:t> </a:t>
            </a:r>
            <a:br>
              <a:rPr lang="en-US" sz="2800"/>
            </a:br>
            <a:r>
              <a:rPr lang="en-US" sz="2800"/>
              <a:t>I</a:t>
            </a:r>
            <a:r>
              <a:rPr lang="en-US" sz="2800">
                <a:latin typeface="Comic Sans MS" pitchFamily="66" charset="0"/>
              </a:rPr>
              <a:t>t reflects purity, union, innocence and truth.  Holiness and divinity in its feminine aspects are associated with white.  It omits the presence from the event and takes on what there is to learn from it.</a:t>
            </a:r>
            <a:r>
              <a:rPr lang="en-US" sz="2800"/>
              <a:t> </a:t>
            </a:r>
          </a:p>
          <a:p>
            <a:r>
              <a:rPr lang="en-US" sz="2800">
                <a:latin typeface="Comic Sans MS" pitchFamily="66" charset="0"/>
              </a:rPr>
              <a:t> it encompasses all colours;</a:t>
            </a:r>
            <a:r>
              <a:rPr lang="en-US" sz="2800">
                <a:latin typeface="Times New Roman" pitchFamily="18" charset="0"/>
              </a:rPr>
              <a:t> </a:t>
            </a:r>
            <a:r>
              <a:rPr lang="en-US" sz="2800">
                <a:latin typeface="Comic Sans MS" pitchFamily="66" charset="0"/>
              </a:rPr>
              <a:t>colour of spiritual mastery </a:t>
            </a:r>
            <a:r>
              <a:rPr lang="en-US" sz="2800">
                <a:latin typeface="Times New Roman"/>
              </a:rPr>
              <a:t>–</a:t>
            </a:r>
            <a:r>
              <a:rPr lang="en-US" sz="2800">
                <a:latin typeface="Comic Sans MS" pitchFamily="66" charset="0"/>
              </a:rPr>
              <a:t> all religions</a:t>
            </a:r>
            <a:endParaRPr lang="en-US" sz="2800"/>
          </a:p>
          <a:p>
            <a:r>
              <a:rPr lang="en-US" sz="2800">
                <a:latin typeface="Comic Sans MS" pitchFamily="66" charset="0"/>
              </a:rPr>
              <a:t>other colours have been attained, embodied, perfected (levels in martial arts, religious attainment, levels of consciousness)</a:t>
            </a:r>
            <a:endParaRPr lang="en-US" sz="2800"/>
          </a:p>
          <a:p>
            <a:endParaRPr lang="en-US"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lt">
                                    <p:tmPct val="100000"/>
                                  </p:iterate>
                                  <p:childTnLst>
                                    <p:set>
                                      <p:cBhvr>
                                        <p:cTn id="6" dur="1" fill="hold">
                                          <p:stCondLst>
                                            <p:cond delay="0"/>
                                          </p:stCondLst>
                                        </p:cTn>
                                        <p:tgtEl>
                                          <p:spTgt spid="580611">
                                            <p:txEl>
                                              <p:pRg st="0" end="0"/>
                                            </p:txEl>
                                          </p:spTgt>
                                        </p:tgtEl>
                                        <p:attrNameLst>
                                          <p:attrName>style.visibility</p:attrName>
                                        </p:attrNameLst>
                                      </p:cBhvr>
                                      <p:to>
                                        <p:strVal val="visible"/>
                                      </p:to>
                                    </p:set>
                                    <p:anim calcmode="lin" valueType="num">
                                      <p:cBhvr additive="base">
                                        <p:cTn id="7" dur="75" fill="hold"/>
                                        <p:tgtEl>
                                          <p:spTgt spid="580611">
                                            <p:txEl>
                                              <p:pRg st="0" end="0"/>
                                            </p:txEl>
                                          </p:spTgt>
                                        </p:tgtEl>
                                        <p:attrNameLst>
                                          <p:attrName>ppt_x</p:attrName>
                                        </p:attrNameLst>
                                      </p:cBhvr>
                                      <p:tavLst>
                                        <p:tav tm="0">
                                          <p:val>
                                            <p:strVal val="1+#ppt_w/2"/>
                                          </p:val>
                                        </p:tav>
                                        <p:tav tm="100000">
                                          <p:val>
                                            <p:strVal val="#ppt_x"/>
                                          </p:val>
                                        </p:tav>
                                      </p:tavLst>
                                    </p:anim>
                                    <p:anim calcmode="lin" valueType="num">
                                      <p:cBhvr additive="base">
                                        <p:cTn id="8" dur="75" fill="hold"/>
                                        <p:tgtEl>
                                          <p:spTgt spid="580611">
                                            <p:txEl>
                                              <p:pRg st="0" end="0"/>
                                            </p:txEl>
                                          </p:spTgt>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laser.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lt">
                                    <p:tmPct val="100000"/>
                                  </p:iterate>
                                  <p:childTnLst>
                                    <p:set>
                                      <p:cBhvr>
                                        <p:cTn id="12" dur="1" fill="hold">
                                          <p:stCondLst>
                                            <p:cond delay="0"/>
                                          </p:stCondLst>
                                        </p:cTn>
                                        <p:tgtEl>
                                          <p:spTgt spid="580611">
                                            <p:txEl>
                                              <p:pRg st="1" end="1"/>
                                            </p:txEl>
                                          </p:spTgt>
                                        </p:tgtEl>
                                        <p:attrNameLst>
                                          <p:attrName>style.visibility</p:attrName>
                                        </p:attrNameLst>
                                      </p:cBhvr>
                                      <p:to>
                                        <p:strVal val="visible"/>
                                      </p:to>
                                    </p:set>
                                    <p:anim calcmode="lin" valueType="num">
                                      <p:cBhvr additive="base">
                                        <p:cTn id="13" dur="75" fill="hold"/>
                                        <p:tgtEl>
                                          <p:spTgt spid="580611">
                                            <p:txEl>
                                              <p:pRg st="1" end="1"/>
                                            </p:txEl>
                                          </p:spTgt>
                                        </p:tgtEl>
                                        <p:attrNameLst>
                                          <p:attrName>ppt_x</p:attrName>
                                        </p:attrNameLst>
                                      </p:cBhvr>
                                      <p:tavLst>
                                        <p:tav tm="0">
                                          <p:val>
                                            <p:strVal val="1+#ppt_w/2"/>
                                          </p:val>
                                        </p:tav>
                                        <p:tav tm="100000">
                                          <p:val>
                                            <p:strVal val="#ppt_x"/>
                                          </p:val>
                                        </p:tav>
                                      </p:tavLst>
                                    </p:anim>
                                    <p:anim calcmode="lin" valueType="num">
                                      <p:cBhvr additive="base">
                                        <p:cTn id="14" dur="75" fill="hold"/>
                                        <p:tgtEl>
                                          <p:spTgt spid="580611">
                                            <p:txEl>
                                              <p:pRg st="1" end="1"/>
                                            </p:txEl>
                                          </p:spTgt>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laser.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lt">
                                    <p:tmPct val="100000"/>
                                  </p:iterate>
                                  <p:childTnLst>
                                    <p:set>
                                      <p:cBhvr>
                                        <p:cTn id="18" dur="1" fill="hold">
                                          <p:stCondLst>
                                            <p:cond delay="0"/>
                                          </p:stCondLst>
                                        </p:cTn>
                                        <p:tgtEl>
                                          <p:spTgt spid="580611">
                                            <p:txEl>
                                              <p:pRg st="2" end="2"/>
                                            </p:txEl>
                                          </p:spTgt>
                                        </p:tgtEl>
                                        <p:attrNameLst>
                                          <p:attrName>style.visibility</p:attrName>
                                        </p:attrNameLst>
                                      </p:cBhvr>
                                      <p:to>
                                        <p:strVal val="visible"/>
                                      </p:to>
                                    </p:set>
                                    <p:anim calcmode="lin" valueType="num">
                                      <p:cBhvr additive="base">
                                        <p:cTn id="19" dur="75" fill="hold"/>
                                        <p:tgtEl>
                                          <p:spTgt spid="580611">
                                            <p:txEl>
                                              <p:pRg st="2" end="2"/>
                                            </p:txEl>
                                          </p:spTgt>
                                        </p:tgtEl>
                                        <p:attrNameLst>
                                          <p:attrName>ppt_x</p:attrName>
                                        </p:attrNameLst>
                                      </p:cBhvr>
                                      <p:tavLst>
                                        <p:tav tm="0">
                                          <p:val>
                                            <p:strVal val="1+#ppt_w/2"/>
                                          </p:val>
                                        </p:tav>
                                        <p:tav tm="100000">
                                          <p:val>
                                            <p:strVal val="#ppt_x"/>
                                          </p:val>
                                        </p:tav>
                                      </p:tavLst>
                                    </p:anim>
                                    <p:anim calcmode="lin" valueType="num">
                                      <p:cBhvr additive="base">
                                        <p:cTn id="20" dur="75" fill="hold"/>
                                        <p:tgtEl>
                                          <p:spTgt spid="580611">
                                            <p:txEl>
                                              <p:pRg st="2" end="2"/>
                                            </p:txEl>
                                          </p:spTgt>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0611"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1090" name="Text Box 2"/>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kumimoji="0" lang="en-GB">
                <a:latin typeface="Arial" charset="0"/>
                <a:cs typeface="Arial" charset="0"/>
              </a:rPr>
              <a:t>This powerpoint was kindly donated to </a:t>
            </a:r>
            <a:r>
              <a:rPr kumimoji="0" lang="en-GB">
                <a:latin typeface="Arial" charset="0"/>
                <a:cs typeface="Arial" charset="0"/>
                <a:hlinkClick r:id="rId3"/>
              </a:rPr>
              <a:t>www.worldofteaching.com</a:t>
            </a:r>
            <a:endParaRPr kumimoji="0" lang="en-GB">
              <a:latin typeface="Arial" charset="0"/>
              <a:cs typeface="Arial" charset="0"/>
            </a:endParaRPr>
          </a:p>
          <a:p>
            <a:endParaRPr kumimoji="0" lang="en-GB">
              <a:latin typeface="Arial" charset="0"/>
              <a:cs typeface="Arial" charset="0"/>
            </a:endParaRPr>
          </a:p>
          <a:p>
            <a:endParaRPr kumimoji="0" lang="en-GB">
              <a:latin typeface="Arial" charset="0"/>
              <a:cs typeface="Arial" charset="0"/>
            </a:endParaRPr>
          </a:p>
          <a:p>
            <a:endParaRPr kumimoji="0" lang="en-GB">
              <a:latin typeface="Arial" charset="0"/>
              <a:cs typeface="Arial" charset="0"/>
            </a:endParaRPr>
          </a:p>
          <a:p>
            <a:endParaRPr kumimoji="0" lang="en-GB">
              <a:latin typeface="Arial" charset="0"/>
              <a:cs typeface="Arial" charset="0"/>
            </a:endParaRPr>
          </a:p>
          <a:p>
            <a:r>
              <a:rPr kumimoji="0" lang="en-GB">
                <a:latin typeface="Arial" charset="0"/>
                <a:cs typeface="Arial" charset="0"/>
                <a:hlinkClick r:id="rId3"/>
              </a:rPr>
              <a:t>http://www.worldofteaching.com</a:t>
            </a:r>
            <a:r>
              <a:rPr kumimoji="0" lang="en-GB">
                <a:latin typeface="Arial" charset="0"/>
                <a:cs typeface="Arial" charset="0"/>
              </a:rPr>
              <a:t> is home to over a thousand powerpoints submitted by teachers. This is a completely free site and requires no registration. Please visit and I hope it will help in your teaching.</a:t>
            </a:r>
            <a:endParaRPr kumimoji="0" lang="en-US">
              <a:latin typeface="Arial" charset="0"/>
              <a:cs typeface="Arial"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6275" name="Rectangle 3"/>
          <p:cNvSpPr>
            <a:spLocks noGrp="1" noChangeArrowheads="1"/>
          </p:cNvSpPr>
          <p:nvPr>
            <p:ph type="body" idx="1"/>
          </p:nvPr>
        </p:nvSpPr>
        <p:spPr/>
        <p:txBody>
          <a:bodyPr/>
          <a:lstStyle/>
          <a:p>
            <a:pPr>
              <a:lnSpc>
                <a:spcPct val="90000"/>
              </a:lnSpc>
            </a:pPr>
            <a:r>
              <a:rPr lang="en-US" sz="2800">
                <a:latin typeface="Times New Roman"/>
              </a:rPr>
              <a:t>“</a:t>
            </a:r>
            <a:r>
              <a:rPr lang="en-US" sz="2800"/>
              <a:t>Painting is silent poetry, poetry is eloquent painting.</a:t>
            </a:r>
            <a:r>
              <a:rPr lang="en-US" sz="2800">
                <a:latin typeface="Times New Roman"/>
              </a:rPr>
              <a:t>”</a:t>
            </a:r>
            <a:r>
              <a:rPr lang="en-US" sz="2800"/>
              <a:t>  - Simonides </a:t>
            </a:r>
          </a:p>
          <a:p>
            <a:pPr>
              <a:lnSpc>
                <a:spcPct val="90000"/>
              </a:lnSpc>
            </a:pPr>
            <a:r>
              <a:rPr lang="en-US" sz="2800">
                <a:latin typeface="Times New Roman"/>
              </a:rPr>
              <a:t>“</a:t>
            </a:r>
            <a:r>
              <a:rPr lang="en-US" sz="2800"/>
              <a:t>the colour of a thing is the colour it rejects, the one colour it is not.</a:t>
            </a:r>
            <a:r>
              <a:rPr lang="en-US" sz="2800">
                <a:latin typeface="Times New Roman"/>
              </a:rPr>
              <a:t>”</a:t>
            </a:r>
            <a:r>
              <a:rPr lang="en-US" sz="2800"/>
              <a:t> </a:t>
            </a:r>
          </a:p>
          <a:p>
            <a:pPr>
              <a:lnSpc>
                <a:spcPct val="90000"/>
              </a:lnSpc>
            </a:pPr>
            <a:r>
              <a:rPr lang="en-US" sz="2800">
                <a:latin typeface="Times New Roman"/>
              </a:rPr>
              <a:t>“</a:t>
            </a:r>
            <a:r>
              <a:rPr lang="en-US" sz="2800"/>
              <a:t>A colour vibration is sensed not only through vision, but in many other ways.  Every colour vibration has an impact on all physical systems and organs of the body, which respond to these frequencies.</a:t>
            </a:r>
            <a:r>
              <a:rPr lang="en-US" sz="2800">
                <a:latin typeface="Times New Roman"/>
              </a:rPr>
              <a:t>”</a:t>
            </a:r>
            <a:r>
              <a:rPr lang="en-US" sz="2800"/>
              <a:t> </a:t>
            </a:r>
            <a:r>
              <a:rPr lang="en-US" sz="2800">
                <a:latin typeface="Times New Roman"/>
              </a:rPr>
              <a:t>–</a:t>
            </a:r>
            <a:r>
              <a:rPr lang="en-US" sz="2800"/>
              <a:t> Charles Klotsche</a:t>
            </a:r>
          </a:p>
          <a:p>
            <a:pPr>
              <a:lnSpc>
                <a:spcPct val="90000"/>
              </a:lnSpc>
              <a:buFont typeface="Wingdings" pitchFamily="2" charset="2"/>
              <a:buNone/>
            </a:pPr>
            <a:endParaRPr lang="en-US"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566275">
                                            <p:txEl>
                                              <p:pRg st="0" end="0"/>
                                            </p:txEl>
                                          </p:spTgt>
                                        </p:tgtEl>
                                        <p:attrNameLst>
                                          <p:attrName>style.visibility</p:attrName>
                                        </p:attrNameLst>
                                      </p:cBhvr>
                                      <p:to>
                                        <p:strVal val="visible"/>
                                      </p:to>
                                    </p:set>
                                    <p:animEffect transition="in" filter="box(out)">
                                      <p:cBhvr>
                                        <p:cTn id="7" dur="500"/>
                                        <p:tgtEl>
                                          <p:spTgt spid="566275">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566275">
                                            <p:txEl>
                                              <p:pRg st="1" end="1"/>
                                            </p:txEl>
                                          </p:spTgt>
                                        </p:tgtEl>
                                        <p:attrNameLst>
                                          <p:attrName>style.visibility</p:attrName>
                                        </p:attrNameLst>
                                      </p:cBhvr>
                                      <p:to>
                                        <p:strVal val="visible"/>
                                      </p:to>
                                    </p:set>
                                    <p:animEffect transition="in" filter="box(out)">
                                      <p:cBhvr>
                                        <p:cTn id="12" dur="500"/>
                                        <p:tgtEl>
                                          <p:spTgt spid="566275">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566275">
                                            <p:txEl>
                                              <p:pRg st="2" end="2"/>
                                            </p:txEl>
                                          </p:spTgt>
                                        </p:tgtEl>
                                        <p:attrNameLst>
                                          <p:attrName>style.visibility</p:attrName>
                                        </p:attrNameLst>
                                      </p:cBhvr>
                                      <p:to>
                                        <p:strVal val="visible"/>
                                      </p:to>
                                    </p:set>
                                    <p:animEffect transition="in" filter="box(out)">
                                      <p:cBhvr>
                                        <p:cTn id="17" dur="500"/>
                                        <p:tgtEl>
                                          <p:spTgt spid="566275">
                                            <p:txEl>
                                              <p:pRg st="2" end="2"/>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6275"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7300" name="Rectangle 4"/>
          <p:cNvSpPr>
            <a:spLocks noGrp="1" noChangeArrowheads="1"/>
          </p:cNvSpPr>
          <p:nvPr>
            <p:ph type="body" idx="1"/>
          </p:nvPr>
        </p:nvSpPr>
        <p:spPr>
          <a:noFill/>
          <a:ln/>
        </p:spPr>
        <p:txBody>
          <a:bodyPr/>
          <a:lstStyle/>
          <a:p>
            <a:r>
              <a:rPr lang="en-US">
                <a:latin typeface="Times New Roman"/>
              </a:rPr>
              <a:t>“</a:t>
            </a:r>
            <a:r>
              <a:rPr lang="en-US"/>
              <a:t>As human beings we live in a world of colours.  Each colour is part of a whole.</a:t>
            </a:r>
            <a:r>
              <a:rPr lang="en-US">
                <a:latin typeface="Times New Roman"/>
              </a:rPr>
              <a:t>”</a:t>
            </a:r>
            <a:r>
              <a:rPr lang="en-US"/>
              <a:t> </a:t>
            </a:r>
            <a:r>
              <a:rPr lang="en-US">
                <a:latin typeface="Times New Roman"/>
              </a:rPr>
              <a:t>–</a:t>
            </a:r>
            <a:r>
              <a:rPr lang="en-US"/>
              <a:t> Ingrid S. von Rohr</a:t>
            </a:r>
          </a:p>
          <a:p>
            <a:r>
              <a:rPr lang="en-US"/>
              <a:t>How do colours sound, smell, taste?  What is their texture?</a:t>
            </a:r>
          </a:p>
          <a:p>
            <a:pPr>
              <a:buFont typeface="Wingding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iterate type="wd">
                                    <p:tmPct val="100000"/>
                                  </p:iterate>
                                  <p:childTnLst>
                                    <p:set>
                                      <p:cBhvr>
                                        <p:cTn id="6" dur="1" fill="hold">
                                          <p:stCondLst>
                                            <p:cond delay="0"/>
                                          </p:stCondLst>
                                        </p:cTn>
                                        <p:tgtEl>
                                          <p:spTgt spid="567300">
                                            <p:txEl>
                                              <p:pRg st="0" end="0"/>
                                            </p:txEl>
                                          </p:spTgt>
                                        </p:tgtEl>
                                        <p:attrNameLst>
                                          <p:attrName>style.visibility</p:attrName>
                                        </p:attrNameLst>
                                      </p:cBhvr>
                                      <p:to>
                                        <p:strVal val="visible"/>
                                      </p:to>
                                    </p:set>
                                    <p:anim calcmode="lin" valueType="num">
                                      <p:cBhvr additive="base">
                                        <p:cTn id="7" dur="300" fill="hold"/>
                                        <p:tgtEl>
                                          <p:spTgt spid="567300">
                                            <p:txEl>
                                              <p:pRg st="0" end="0"/>
                                            </p:txEl>
                                          </p:spTgt>
                                        </p:tgtEl>
                                        <p:attrNameLst>
                                          <p:attrName>ppt_x</p:attrName>
                                        </p:attrNameLst>
                                      </p:cBhvr>
                                      <p:tavLst>
                                        <p:tav tm="0">
                                          <p:val>
                                            <p:strVal val="#ppt_x"/>
                                          </p:val>
                                        </p:tav>
                                        <p:tav tm="100000">
                                          <p:val>
                                            <p:strVal val="#ppt_x"/>
                                          </p:val>
                                        </p:tav>
                                      </p:tavLst>
                                    </p:anim>
                                    <p:anim calcmode="lin" valueType="num">
                                      <p:cBhvr additive="base">
                                        <p:cTn id="8" dur="300" fill="hold"/>
                                        <p:tgtEl>
                                          <p:spTgt spid="567300">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iterate type="wd">
                                    <p:tmPct val="100000"/>
                                  </p:iterate>
                                  <p:childTnLst>
                                    <p:set>
                                      <p:cBhvr>
                                        <p:cTn id="12" dur="1" fill="hold">
                                          <p:stCondLst>
                                            <p:cond delay="0"/>
                                          </p:stCondLst>
                                        </p:cTn>
                                        <p:tgtEl>
                                          <p:spTgt spid="567300">
                                            <p:txEl>
                                              <p:pRg st="1" end="1"/>
                                            </p:txEl>
                                          </p:spTgt>
                                        </p:tgtEl>
                                        <p:attrNameLst>
                                          <p:attrName>style.visibility</p:attrName>
                                        </p:attrNameLst>
                                      </p:cBhvr>
                                      <p:to>
                                        <p:strVal val="visible"/>
                                      </p:to>
                                    </p:set>
                                    <p:anim calcmode="lin" valueType="num">
                                      <p:cBhvr additive="base">
                                        <p:cTn id="13" dur="300" fill="hold"/>
                                        <p:tgtEl>
                                          <p:spTgt spid="567300">
                                            <p:txEl>
                                              <p:pRg st="1" end="1"/>
                                            </p:txEl>
                                          </p:spTgt>
                                        </p:tgtEl>
                                        <p:attrNameLst>
                                          <p:attrName>ppt_x</p:attrName>
                                        </p:attrNameLst>
                                      </p:cBhvr>
                                      <p:tavLst>
                                        <p:tav tm="0">
                                          <p:val>
                                            <p:strVal val="#ppt_x"/>
                                          </p:val>
                                        </p:tav>
                                        <p:tav tm="100000">
                                          <p:val>
                                            <p:strVal val="#ppt_x"/>
                                          </p:val>
                                        </p:tav>
                                      </p:tavLst>
                                    </p:anim>
                                    <p:anim calcmode="lin" valueType="num">
                                      <p:cBhvr additive="base">
                                        <p:cTn id="14" dur="300" fill="hold"/>
                                        <p:tgtEl>
                                          <p:spTgt spid="567300">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7300"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8322" name="Rectangle 2"/>
          <p:cNvSpPr>
            <a:spLocks noGrp="1" noChangeArrowheads="1"/>
          </p:cNvSpPr>
          <p:nvPr>
            <p:ph type="title"/>
          </p:nvPr>
        </p:nvSpPr>
        <p:spPr>
          <a:xfrm>
            <a:off x="0" y="0"/>
            <a:ext cx="8839200" cy="685800"/>
          </a:xfrm>
        </p:spPr>
        <p:txBody>
          <a:bodyPr/>
          <a:lstStyle/>
          <a:p>
            <a:r>
              <a:rPr lang="en-US"/>
              <a:t/>
            </a:r>
            <a:br>
              <a:rPr lang="en-US"/>
            </a:br>
            <a:r>
              <a:rPr lang="en-US"/>
              <a:t> Colours and Word Associations</a:t>
            </a:r>
          </a:p>
        </p:txBody>
      </p:sp>
      <p:sp>
        <p:nvSpPr>
          <p:cNvPr id="568323" name="Rectangle 3"/>
          <p:cNvSpPr>
            <a:spLocks noGrp="1" noChangeArrowheads="1"/>
          </p:cNvSpPr>
          <p:nvPr>
            <p:ph type="body" idx="1"/>
          </p:nvPr>
        </p:nvSpPr>
        <p:spPr>
          <a:xfrm>
            <a:off x="1066800" y="990600"/>
            <a:ext cx="7772400" cy="4800600"/>
          </a:xfrm>
        </p:spPr>
        <p:txBody>
          <a:bodyPr/>
          <a:lstStyle/>
          <a:p>
            <a:pPr>
              <a:buFont typeface="Wingdings" pitchFamily="2" charset="2"/>
              <a:buNone/>
            </a:pPr>
            <a:r>
              <a:rPr lang="en-US" sz="2800"/>
              <a:t>    like sound, colours are made up of vibrations</a:t>
            </a:r>
          </a:p>
          <a:p>
            <a:pPr>
              <a:buFont typeface="Wingdings" pitchFamily="2" charset="2"/>
              <a:buNone/>
            </a:pPr>
            <a:endParaRPr lang="en-US" sz="2800"/>
          </a:p>
          <a:p>
            <a:r>
              <a:rPr lang="en-US" sz="2800"/>
              <a:t>there are good vibes and bad </a:t>
            </a:r>
            <a:r>
              <a:rPr lang="en-US" sz="2800">
                <a:latin typeface="Times New Roman"/>
              </a:rPr>
              <a:t>–</a:t>
            </a:r>
            <a:r>
              <a:rPr lang="en-US" sz="2800"/>
              <a:t> positive and negative connotations or tones</a:t>
            </a:r>
          </a:p>
          <a:p>
            <a:endParaRPr lang="en-US" sz="2800"/>
          </a:p>
          <a:p>
            <a:r>
              <a:rPr lang="en-US" sz="2800"/>
              <a:t>some colours are more visible than others depending on wave length (physics) and lower frequency or intensity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iterate type="lt">
                                    <p:tmPct val="100000"/>
                                  </p:iterate>
                                  <p:childTnLst>
                                    <p:set>
                                      <p:cBhvr>
                                        <p:cTn id="6" dur="1" fill="hold">
                                          <p:stCondLst>
                                            <p:cond delay="0"/>
                                          </p:stCondLst>
                                        </p:cTn>
                                        <p:tgtEl>
                                          <p:spTgt spid="568323">
                                            <p:txEl>
                                              <p:pRg st="0" end="0"/>
                                            </p:txEl>
                                          </p:spTgt>
                                        </p:tgtEl>
                                        <p:attrNameLst>
                                          <p:attrName>style.visibility</p:attrName>
                                        </p:attrNameLst>
                                      </p:cBhvr>
                                      <p:to>
                                        <p:strVal val="visible"/>
                                      </p:to>
                                    </p:set>
                                    <p:animEffect transition="in" filter="wipe(up)">
                                      <p:cBhvr>
                                        <p:cTn id="7" dur="75"/>
                                        <p:tgtEl>
                                          <p:spTgt spid="568323">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type.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iterate type="lt">
                                    <p:tmPct val="100000"/>
                                  </p:iterate>
                                  <p:childTnLst>
                                    <p:set>
                                      <p:cBhvr>
                                        <p:cTn id="11" dur="1" fill="hold">
                                          <p:stCondLst>
                                            <p:cond delay="0"/>
                                          </p:stCondLst>
                                        </p:cTn>
                                        <p:tgtEl>
                                          <p:spTgt spid="568323">
                                            <p:txEl>
                                              <p:pRg st="2" end="2"/>
                                            </p:txEl>
                                          </p:spTgt>
                                        </p:tgtEl>
                                        <p:attrNameLst>
                                          <p:attrName>style.visibility</p:attrName>
                                        </p:attrNameLst>
                                      </p:cBhvr>
                                      <p:to>
                                        <p:strVal val="visible"/>
                                      </p:to>
                                    </p:set>
                                    <p:animEffect transition="in" filter="wipe(up)">
                                      <p:cBhvr>
                                        <p:cTn id="12" dur="75"/>
                                        <p:tgtEl>
                                          <p:spTgt spid="568323">
                                            <p:txEl>
                                              <p:pRg st="2" end="2"/>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3" name="type.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iterate type="lt">
                                    <p:tmPct val="100000"/>
                                  </p:iterate>
                                  <p:childTnLst>
                                    <p:set>
                                      <p:cBhvr>
                                        <p:cTn id="16" dur="1" fill="hold">
                                          <p:stCondLst>
                                            <p:cond delay="0"/>
                                          </p:stCondLst>
                                        </p:cTn>
                                        <p:tgtEl>
                                          <p:spTgt spid="568323">
                                            <p:txEl>
                                              <p:pRg st="4" end="4"/>
                                            </p:txEl>
                                          </p:spTgt>
                                        </p:tgtEl>
                                        <p:attrNameLst>
                                          <p:attrName>style.visibility</p:attrName>
                                        </p:attrNameLst>
                                      </p:cBhvr>
                                      <p:to>
                                        <p:strVal val="visible"/>
                                      </p:to>
                                    </p:set>
                                    <p:animEffect transition="in" filter="wipe(up)">
                                      <p:cBhvr>
                                        <p:cTn id="17" dur="75"/>
                                        <p:tgtEl>
                                          <p:spTgt spid="568323">
                                            <p:txEl>
                                              <p:pRg st="4" end="4"/>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3"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8323"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9346" name="Rectangle 2"/>
          <p:cNvSpPr>
            <a:spLocks noGrp="1" noChangeArrowheads="1"/>
          </p:cNvSpPr>
          <p:nvPr>
            <p:ph type="title"/>
          </p:nvPr>
        </p:nvSpPr>
        <p:spPr/>
        <p:txBody>
          <a:bodyPr/>
          <a:lstStyle/>
          <a:p>
            <a:r>
              <a:rPr lang="en-US"/>
              <a:t>Visible Sounds </a:t>
            </a:r>
          </a:p>
        </p:txBody>
      </p:sp>
      <p:sp>
        <p:nvSpPr>
          <p:cNvPr id="569347" name="Rectangle 3"/>
          <p:cNvSpPr>
            <a:spLocks noGrp="1" noChangeArrowheads="1"/>
          </p:cNvSpPr>
          <p:nvPr>
            <p:ph type="body" idx="1"/>
          </p:nvPr>
        </p:nvSpPr>
        <p:spPr/>
        <p:txBody>
          <a:bodyPr/>
          <a:lstStyle/>
          <a:p>
            <a:r>
              <a:rPr lang="en-US"/>
              <a:t>when working with colours, you are building visual chords or symphonies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iterate type="wd">
                                    <p:tmPct val="100000"/>
                                  </p:iterate>
                                  <p:childTnLst>
                                    <p:set>
                                      <p:cBhvr>
                                        <p:cTn id="6" dur="1" fill="hold">
                                          <p:stCondLst>
                                            <p:cond delay="0"/>
                                          </p:stCondLst>
                                        </p:cTn>
                                        <p:tgtEl>
                                          <p:spTgt spid="569346">
                                            <p:txEl>
                                              <p:pRg st="0" end="0"/>
                                            </p:txEl>
                                          </p:spTgt>
                                        </p:tgtEl>
                                        <p:attrNameLst>
                                          <p:attrName>style.visibility</p:attrName>
                                        </p:attrNameLst>
                                      </p:cBhvr>
                                      <p:to>
                                        <p:strVal val="visible"/>
                                      </p:to>
                                    </p:set>
                                    <p:anim calcmode="lin" valueType="num">
                                      <p:cBhvr additive="base">
                                        <p:cTn id="7" dur="300" fill="hold"/>
                                        <p:tgtEl>
                                          <p:spTgt spid="569346">
                                            <p:txEl>
                                              <p:pRg st="0" end="0"/>
                                            </p:txEl>
                                          </p:spTgt>
                                        </p:tgtEl>
                                        <p:attrNameLst>
                                          <p:attrName>ppt_x</p:attrName>
                                        </p:attrNameLst>
                                      </p:cBhvr>
                                      <p:tavLst>
                                        <p:tav tm="0">
                                          <p:val>
                                            <p:strVal val="#ppt_x"/>
                                          </p:val>
                                        </p:tav>
                                        <p:tav tm="100000">
                                          <p:val>
                                            <p:strVal val="#ppt_x"/>
                                          </p:val>
                                        </p:tav>
                                      </p:tavLst>
                                    </p:anim>
                                    <p:anim calcmode="lin" valueType="num">
                                      <p:cBhvr additive="base">
                                        <p:cTn id="8" dur="300" fill="hold"/>
                                        <p:tgtEl>
                                          <p:spTgt spid="569346">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69347">
                                            <p:txEl>
                                              <p:pRg st="0" end="0"/>
                                            </p:txEl>
                                          </p:spTgt>
                                        </p:tgtEl>
                                        <p:attrNameLst>
                                          <p:attrName>style.visibility</p:attrName>
                                        </p:attrNameLst>
                                      </p:cBhvr>
                                      <p:to>
                                        <p:strVal val="visible"/>
                                      </p:to>
                                    </p:set>
                                    <p:anim calcmode="lin" valueType="num">
                                      <p:cBhvr additive="base">
                                        <p:cTn id="13" dur="500" fill="hold"/>
                                        <p:tgtEl>
                                          <p:spTgt spid="569347">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6934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9346" grpId="0" build="p" autoUpdateAnimBg="0"/>
      <p:bldP spid="569347"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0370" name="Rectangle 2"/>
          <p:cNvSpPr>
            <a:spLocks noGrp="1" noChangeArrowheads="1"/>
          </p:cNvSpPr>
          <p:nvPr>
            <p:ph type="title"/>
          </p:nvPr>
        </p:nvSpPr>
        <p:spPr>
          <a:xfrm>
            <a:off x="0" y="228600"/>
            <a:ext cx="8839200" cy="1371600"/>
          </a:xfrm>
        </p:spPr>
        <p:txBody>
          <a:bodyPr/>
          <a:lstStyle/>
          <a:p>
            <a:r>
              <a:rPr lang="en-US"/>
              <a:t/>
            </a:r>
            <a:br>
              <a:rPr lang="en-US"/>
            </a:br>
            <a:r>
              <a:rPr lang="en-US"/>
              <a:t/>
            </a:r>
            <a:br>
              <a:rPr lang="en-US"/>
            </a:br>
            <a:r>
              <a:rPr lang="en-US"/>
              <a:t> </a:t>
            </a:r>
            <a:r>
              <a:rPr lang="en-US" sz="3600">
                <a:latin typeface="Comic Sans MS" pitchFamily="66" charset="0"/>
              </a:rPr>
              <a:t>Some Standard Colors And Their Meaning</a:t>
            </a:r>
            <a:r>
              <a:rPr lang="en-US"/>
              <a:t> </a:t>
            </a:r>
          </a:p>
        </p:txBody>
      </p:sp>
      <p:sp>
        <p:nvSpPr>
          <p:cNvPr id="570371" name="Rectangle 3"/>
          <p:cNvSpPr>
            <a:spLocks noGrp="1" noChangeArrowheads="1"/>
          </p:cNvSpPr>
          <p:nvPr>
            <p:ph type="body" idx="1"/>
          </p:nvPr>
        </p:nvSpPr>
        <p:spPr/>
        <p:txBody>
          <a:bodyPr/>
          <a:lstStyle/>
          <a:p>
            <a:r>
              <a:rPr lang="en-US">
                <a:solidFill>
                  <a:srgbClr val="CC0000"/>
                </a:solidFill>
                <a:latin typeface="Comic Sans MS" pitchFamily="66" charset="0"/>
              </a:rPr>
              <a:t>Red</a:t>
            </a:r>
          </a:p>
          <a:p>
            <a:pPr>
              <a:buFont typeface="Wingdings" pitchFamily="2" charset="2"/>
              <a:buNone/>
            </a:pPr>
            <a:r>
              <a:rPr lang="en-US">
                <a:solidFill>
                  <a:srgbClr val="CC0000"/>
                </a:solidFill>
              </a:rPr>
              <a:t>   s</a:t>
            </a:r>
            <a:r>
              <a:rPr lang="en-US">
                <a:solidFill>
                  <a:srgbClr val="CC0000"/>
                </a:solidFill>
                <a:latin typeface="Comic Sans MS" pitchFamily="66" charset="0"/>
              </a:rPr>
              <a:t>trength, anger, tenacity, passion, sensuality, vitality, raw energy &amp; willpower, health, courage, protection.</a:t>
            </a:r>
            <a:r>
              <a:rPr lang="en-US">
                <a:solidFill>
                  <a:srgbClr val="CC0000"/>
                </a:solidFill>
                <a:latin typeface="Times New Roman"/>
              </a:rPr>
              <a:t> </a:t>
            </a:r>
            <a:r>
              <a:rPr lang="en-US">
                <a:solidFill>
                  <a:srgbClr val="CC0000"/>
                </a:solidFill>
                <a:latin typeface="Comic Sans MS" pitchFamily="66" charset="0"/>
              </a:rPr>
              <a:t> It stimulates activity, intensity and exovertion.  Red brings out the revolutionary and leads into affirmative thought and action.</a:t>
            </a:r>
          </a:p>
          <a:p>
            <a:pPr>
              <a:buFont typeface="Wingdings" pitchFamily="2" charset="2"/>
              <a:buNone/>
            </a:pPr>
            <a:endParaRPr lang="en-US">
              <a:solidFill>
                <a:srgbClr val="CC0000"/>
              </a:solidFill>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iterate type="lt">
                                    <p:tmPct val="100000"/>
                                  </p:iterate>
                                  <p:childTnLst>
                                    <p:set>
                                      <p:cBhvr>
                                        <p:cTn id="6" dur="1" fill="hold">
                                          <p:stCondLst>
                                            <p:cond delay="0"/>
                                          </p:stCondLst>
                                        </p:cTn>
                                        <p:tgtEl>
                                          <p:spTgt spid="570370">
                                            <p:txEl>
                                              <p:pRg st="0" end="0"/>
                                            </p:txEl>
                                          </p:spTgt>
                                        </p:tgtEl>
                                        <p:attrNameLst>
                                          <p:attrName>style.visibility</p:attrName>
                                        </p:attrNameLst>
                                      </p:cBhvr>
                                      <p:to>
                                        <p:strVal val="visible"/>
                                      </p:to>
                                    </p:set>
                                    <p:animEffect transition="in" filter="wipe(up)">
                                      <p:cBhvr>
                                        <p:cTn id="7" dur="75"/>
                                        <p:tgtEl>
                                          <p:spTgt spid="570370">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0370"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1395" name="Rectangle 3"/>
          <p:cNvSpPr>
            <a:spLocks noGrp="1" noChangeArrowheads="1"/>
          </p:cNvSpPr>
          <p:nvPr>
            <p:ph type="body" idx="1"/>
          </p:nvPr>
        </p:nvSpPr>
        <p:spPr>
          <a:xfrm>
            <a:off x="1066800" y="304800"/>
            <a:ext cx="7772400" cy="5486400"/>
          </a:xfrm>
        </p:spPr>
        <p:txBody>
          <a:bodyPr/>
          <a:lstStyle/>
          <a:p>
            <a:r>
              <a:rPr lang="en-US">
                <a:solidFill>
                  <a:srgbClr val="FF6600"/>
                </a:solidFill>
                <a:latin typeface="Comic Sans MS" pitchFamily="66" charset="0"/>
              </a:rPr>
              <a:t>Orange</a:t>
            </a:r>
            <a:r>
              <a:rPr lang="en-US">
                <a:solidFill>
                  <a:srgbClr val="FF6600"/>
                </a:solidFill>
              </a:rPr>
              <a:t> </a:t>
            </a:r>
            <a:br>
              <a:rPr lang="en-US">
                <a:solidFill>
                  <a:srgbClr val="FF6600"/>
                </a:solidFill>
              </a:rPr>
            </a:br>
            <a:r>
              <a:rPr lang="en-US">
                <a:solidFill>
                  <a:srgbClr val="FF6600"/>
                </a:solidFill>
                <a:latin typeface="Comic Sans MS" pitchFamily="66" charset="0"/>
              </a:rPr>
              <a:t>Warmth, maternal feelings, thoughtfulness, a very emotional person &amp; creativity.</a:t>
            </a:r>
            <a:r>
              <a:rPr lang="en-US">
                <a:solidFill>
                  <a:srgbClr val="FF6600"/>
                </a:solidFill>
                <a:latin typeface="Times New Roman"/>
              </a:rPr>
              <a:t> </a:t>
            </a:r>
            <a:r>
              <a:rPr lang="en-US">
                <a:solidFill>
                  <a:srgbClr val="FF6600"/>
                </a:solidFill>
                <a:latin typeface="Comic Sans MS" pitchFamily="66" charset="0"/>
              </a:rPr>
              <a:t> The muddier shades may indicate pride or vanity, while golden orange denotes self-control.  Symbolizes the social force, emotions, attractiveness, joy and independence. Self assurance, amiability and constructiveness are it</a:t>
            </a:r>
            <a:r>
              <a:rPr lang="en-US">
                <a:solidFill>
                  <a:srgbClr val="FF6600"/>
                </a:solidFill>
                <a:latin typeface="Times New Roman"/>
              </a:rPr>
              <a:t>’</a:t>
            </a:r>
            <a:r>
              <a:rPr lang="en-US">
                <a:solidFill>
                  <a:srgbClr val="FF6600"/>
                </a:solidFill>
                <a:latin typeface="Comic Sans MS" pitchFamily="66" charset="0"/>
              </a:rPr>
              <a:t>s qualities.</a:t>
            </a:r>
            <a:endParaRPr lang="en-US">
              <a:solidFill>
                <a:srgbClr val="FF6600"/>
              </a:solidFill>
            </a:endParaRPr>
          </a:p>
          <a:p>
            <a:endParaRPr lang="en-US">
              <a:solidFill>
                <a:srgbClr val="FF66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71395">
                                            <p:txEl>
                                              <p:pRg st="0" end="0"/>
                                            </p:txEl>
                                          </p:spTgt>
                                        </p:tgtEl>
                                        <p:attrNameLst>
                                          <p:attrName>style.visibility</p:attrName>
                                        </p:attrNameLst>
                                      </p:cBhvr>
                                      <p:to>
                                        <p:strVal val="visible"/>
                                      </p:to>
                                    </p:set>
                                    <p:anim calcmode="lin" valueType="num">
                                      <p:cBhvr additive="base">
                                        <p:cTn id="7" dur="500" fill="hold"/>
                                        <p:tgtEl>
                                          <p:spTgt spid="5713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7139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1395"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2419" name="Rectangle 3"/>
          <p:cNvSpPr>
            <a:spLocks noGrp="1" noChangeArrowheads="1"/>
          </p:cNvSpPr>
          <p:nvPr>
            <p:ph type="body" idx="1"/>
          </p:nvPr>
        </p:nvSpPr>
        <p:spPr>
          <a:xfrm>
            <a:off x="457200" y="0"/>
            <a:ext cx="8382000" cy="6629400"/>
          </a:xfrm>
        </p:spPr>
        <p:txBody>
          <a:bodyPr/>
          <a:lstStyle/>
          <a:p>
            <a:r>
              <a:rPr lang="en-US">
                <a:solidFill>
                  <a:srgbClr val="FFFF00"/>
                </a:solidFill>
                <a:latin typeface="Comic Sans MS" pitchFamily="66" charset="0"/>
              </a:rPr>
              <a:t>Yellow</a:t>
            </a:r>
            <a:r>
              <a:rPr lang="en-US">
                <a:solidFill>
                  <a:srgbClr val="FFFF00"/>
                </a:solidFill>
              </a:rPr>
              <a:t> </a:t>
            </a:r>
            <a:br>
              <a:rPr lang="en-US">
                <a:solidFill>
                  <a:srgbClr val="FFFF00"/>
                </a:solidFill>
              </a:rPr>
            </a:br>
            <a:r>
              <a:rPr lang="en-US">
                <a:solidFill>
                  <a:srgbClr val="FFFF00"/>
                </a:solidFill>
                <a:latin typeface="Comic Sans MS" pitchFamily="66" charset="0"/>
              </a:rPr>
              <a:t>Mental activity, understanding and wisdom, personality power, happiness, clarity, perception, good cheer, optimism.</a:t>
            </a:r>
            <a:r>
              <a:rPr lang="en-US">
                <a:solidFill>
                  <a:srgbClr val="FFFF00"/>
                </a:solidFill>
                <a:latin typeface="Times New Roman"/>
              </a:rPr>
              <a:t> </a:t>
            </a:r>
            <a:r>
              <a:rPr lang="en-US">
                <a:solidFill>
                  <a:srgbClr val="FFFF00"/>
                </a:solidFill>
                <a:latin typeface="Comic Sans MS" pitchFamily="66" charset="0"/>
              </a:rPr>
              <a:t> A golden yellow means that the person takes care of him/herself.</a:t>
            </a:r>
            <a:r>
              <a:rPr lang="en-US">
                <a:solidFill>
                  <a:srgbClr val="FFFF00"/>
                </a:solidFill>
                <a:latin typeface="Times New Roman"/>
              </a:rPr>
              <a:t> </a:t>
            </a:r>
            <a:r>
              <a:rPr lang="en-US">
                <a:solidFill>
                  <a:srgbClr val="FFFF00"/>
                </a:solidFill>
                <a:latin typeface="Comic Sans MS" pitchFamily="66" charset="0"/>
              </a:rPr>
              <a:t>Confidence, curiosity and practival application of wisdom are its qualities.  Humour and detachment make yellow significant for bringing new life to ways of thinking and feeling. Darker yellows may represent shyness.</a:t>
            </a:r>
            <a:r>
              <a:rPr lang="en-US">
                <a:solidFill>
                  <a:srgbClr val="FFFF00"/>
                </a:solidFill>
              </a:rPr>
              <a:t> </a:t>
            </a:r>
          </a:p>
          <a:p>
            <a:endParaRPr lang="en-US">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72419">
                                            <p:txEl>
                                              <p:pRg st="0" end="0"/>
                                            </p:txEl>
                                          </p:spTgt>
                                        </p:tgtEl>
                                        <p:attrNameLst>
                                          <p:attrName>style.visibility</p:attrName>
                                        </p:attrNameLst>
                                      </p:cBhvr>
                                      <p:to>
                                        <p:strVal val="visible"/>
                                      </p:to>
                                    </p:set>
                                    <p:anim calcmode="lin" valueType="num">
                                      <p:cBhvr additive="base">
                                        <p:cTn id="7" dur="500" fill="hold"/>
                                        <p:tgtEl>
                                          <p:spTgt spid="57241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7241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arbrak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2419"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43" name="Rectangle 3"/>
          <p:cNvSpPr>
            <a:spLocks noGrp="1" noChangeArrowheads="1"/>
          </p:cNvSpPr>
          <p:nvPr>
            <p:ph type="body" idx="1"/>
          </p:nvPr>
        </p:nvSpPr>
        <p:spPr>
          <a:xfrm>
            <a:off x="762000" y="0"/>
            <a:ext cx="8229600" cy="4876800"/>
          </a:xfrm>
        </p:spPr>
        <p:txBody>
          <a:bodyPr/>
          <a:lstStyle/>
          <a:p>
            <a:r>
              <a:rPr lang="en-US" sz="2800">
                <a:solidFill>
                  <a:srgbClr val="009900"/>
                </a:solidFill>
                <a:latin typeface="Comic Sans MS" pitchFamily="66" charset="0"/>
              </a:rPr>
              <a:t>Green</a:t>
            </a:r>
            <a:r>
              <a:rPr lang="en-US" sz="2800">
                <a:solidFill>
                  <a:srgbClr val="009900"/>
                </a:solidFill>
              </a:rPr>
              <a:t> </a:t>
            </a:r>
            <a:br>
              <a:rPr lang="en-US" sz="2800">
                <a:solidFill>
                  <a:srgbClr val="009900"/>
                </a:solidFill>
              </a:rPr>
            </a:br>
            <a:r>
              <a:rPr lang="en-US" sz="2800">
                <a:solidFill>
                  <a:srgbClr val="009900"/>
                </a:solidFill>
                <a:latin typeface="Comic Sans MS" pitchFamily="66" charset="0"/>
              </a:rPr>
              <a:t>Sympathy, empathy, spirituality, love, money, prosperity, fertility, healing, growth, affinity with nature.  Symbolizes the balancing forces, peace, compassion and renewal.  It calms the energies and prevails over excesses.  Relaxation, rest and calm issue from it.  Dark shades of green can indicate one who is jealous or has many uncertainties. </a:t>
            </a:r>
          </a:p>
          <a:p>
            <a:pPr>
              <a:buFont typeface="Wingdings" pitchFamily="2" charset="2"/>
              <a:buNone/>
            </a:pPr>
            <a:endParaRPr lang="en-US" sz="2800">
              <a:solidFill>
                <a:srgbClr val="009900"/>
              </a:solidFill>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73443">
                                            <p:txEl>
                                              <p:pRg st="0" end="0"/>
                                            </p:txEl>
                                          </p:spTgt>
                                        </p:tgtEl>
                                        <p:attrNameLst>
                                          <p:attrName>style.visibility</p:attrName>
                                        </p:attrNameLst>
                                      </p:cBhvr>
                                      <p:to>
                                        <p:strVal val="visible"/>
                                      </p:to>
                                    </p:set>
                                    <p:animEffect transition="in" filter="wipe(left)">
                                      <p:cBhvr>
                                        <p:cTn id="7" dur="500"/>
                                        <p:tgtEl>
                                          <p:spTgt spid="5734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43" grpId="0" build="p" autoUpdateAnimBg="0" rev="1"/>
    </p:bldLst>
  </p:timing>
</p:sld>
</file>

<file path=ppt/theme/theme1.xml><?xml version="1.0" encoding="utf-8"?>
<a:theme xmlns:a="http://schemas.openxmlformats.org/drawingml/2006/main" name="Factory">
  <a:themeElements>
    <a:clrScheme name="Factory 1">
      <a:dk1>
        <a:srgbClr val="000054"/>
      </a:dk1>
      <a:lt1>
        <a:srgbClr val="EAEAEA"/>
      </a:lt1>
      <a:dk2>
        <a:srgbClr val="00007A"/>
      </a:dk2>
      <a:lt2>
        <a:srgbClr val="EBD189"/>
      </a:lt2>
      <a:accent1>
        <a:srgbClr val="FCAB40"/>
      </a:accent1>
      <a:accent2>
        <a:srgbClr val="555BAD"/>
      </a:accent2>
      <a:accent3>
        <a:srgbClr val="AAAABE"/>
      </a:accent3>
      <a:accent4>
        <a:srgbClr val="C8C8C8"/>
      </a:accent4>
      <a:accent5>
        <a:srgbClr val="FDD2AF"/>
      </a:accent5>
      <a:accent6>
        <a:srgbClr val="4C529C"/>
      </a:accent6>
      <a:hlink>
        <a:srgbClr val="B97C01"/>
      </a:hlink>
      <a:folHlink>
        <a:srgbClr val="CCFF33"/>
      </a:folHlink>
    </a:clrScheme>
    <a:fontScheme name="Factory">
      <a:majorFont>
        <a:latin typeface="Arial"/>
        <a:ea typeface=""/>
        <a:cs typeface="Times New Roman"/>
      </a:majorFont>
      <a:minorFont>
        <a:latin typeface="Arial"/>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Arial Narrow" pitchFamily="34"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Arial Narrow" pitchFamily="34" charset="0"/>
            <a:cs typeface="Times New Roman" pitchFamily="18" charset="0"/>
          </a:defRPr>
        </a:defPPr>
      </a:lstStyle>
    </a:lnDef>
  </a:objectDefaults>
  <a:extraClrSchemeLst>
    <a:extraClrScheme>
      <a:clrScheme name="Factory 1">
        <a:dk1>
          <a:srgbClr val="000054"/>
        </a:dk1>
        <a:lt1>
          <a:srgbClr val="EAEAEA"/>
        </a:lt1>
        <a:dk2>
          <a:srgbClr val="00007A"/>
        </a:dk2>
        <a:lt2>
          <a:srgbClr val="EBD189"/>
        </a:lt2>
        <a:accent1>
          <a:srgbClr val="FCAB40"/>
        </a:accent1>
        <a:accent2>
          <a:srgbClr val="555BAD"/>
        </a:accent2>
        <a:accent3>
          <a:srgbClr val="AAAABE"/>
        </a:accent3>
        <a:accent4>
          <a:srgbClr val="C8C8C8"/>
        </a:accent4>
        <a:accent5>
          <a:srgbClr val="FDD2AF"/>
        </a:accent5>
        <a:accent6>
          <a:srgbClr val="4C529C"/>
        </a:accent6>
        <a:hlink>
          <a:srgbClr val="B97C01"/>
        </a:hlink>
        <a:folHlink>
          <a:srgbClr val="CCFF33"/>
        </a:folHlink>
      </a:clrScheme>
      <a:clrMap bg1="dk2" tx1="lt1" bg2="dk1" tx2="lt2" accent1="accent1" accent2="accent2" accent3="accent3" accent4="accent4" accent5="accent5" accent6="accent6" hlink="hlink" folHlink="folHlink"/>
    </a:extraClrScheme>
    <a:extraClrScheme>
      <a:clrScheme name="Factory 2">
        <a:dk1>
          <a:srgbClr val="000000"/>
        </a:dk1>
        <a:lt1>
          <a:srgbClr val="FFFFCC"/>
        </a:lt1>
        <a:dk2>
          <a:srgbClr val="993300"/>
        </a:dk2>
        <a:lt2>
          <a:srgbClr val="EDE1AF"/>
        </a:lt2>
        <a:accent1>
          <a:srgbClr val="CAC0E2"/>
        </a:accent1>
        <a:accent2>
          <a:srgbClr val="DFC977"/>
        </a:accent2>
        <a:accent3>
          <a:srgbClr val="FFFFE2"/>
        </a:accent3>
        <a:accent4>
          <a:srgbClr val="000000"/>
        </a:accent4>
        <a:accent5>
          <a:srgbClr val="E1DCEE"/>
        </a:accent5>
        <a:accent6>
          <a:srgbClr val="CAB66B"/>
        </a:accent6>
        <a:hlink>
          <a:srgbClr val="660033"/>
        </a:hlink>
        <a:folHlink>
          <a:srgbClr val="993366"/>
        </a:folHlink>
      </a:clrScheme>
      <a:clrMap bg1="lt1" tx1="dk1" bg2="lt2" tx2="dk2" accent1="accent1" accent2="accent2" accent3="accent3" accent4="accent4" accent5="accent5" accent6="accent6" hlink="hlink" folHlink="folHlink"/>
    </a:extraClrScheme>
    <a:extraClrScheme>
      <a:clrScheme name="Factory 3">
        <a:dk1>
          <a:srgbClr val="000000"/>
        </a:dk1>
        <a:lt1>
          <a:srgbClr val="FFFFFF"/>
        </a:lt1>
        <a:dk2>
          <a:srgbClr val="000000"/>
        </a:dk2>
        <a:lt2>
          <a:srgbClr val="EAEAEA"/>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Factory 4">
        <a:dk1>
          <a:srgbClr val="481800"/>
        </a:dk1>
        <a:lt1>
          <a:srgbClr val="EAEAEA"/>
        </a:lt1>
        <a:dk2>
          <a:srgbClr val="762700"/>
        </a:dk2>
        <a:lt2>
          <a:srgbClr val="EBD189"/>
        </a:lt2>
        <a:accent1>
          <a:srgbClr val="FCAB40"/>
        </a:accent1>
        <a:accent2>
          <a:srgbClr val="AD717F"/>
        </a:accent2>
        <a:accent3>
          <a:srgbClr val="BDACAA"/>
        </a:accent3>
        <a:accent4>
          <a:srgbClr val="C8C8C8"/>
        </a:accent4>
        <a:accent5>
          <a:srgbClr val="FDD2AF"/>
        </a:accent5>
        <a:accent6>
          <a:srgbClr val="9C6672"/>
        </a:accent6>
        <a:hlink>
          <a:srgbClr val="FFFF99"/>
        </a:hlink>
        <a:folHlink>
          <a:srgbClr val="CC9900"/>
        </a:folHlink>
      </a:clrScheme>
      <a:clrMap bg1="dk2" tx1="lt1" bg2="dk1" tx2="lt2" accent1="accent1" accent2="accent2" accent3="accent3" accent4="accent4" accent5="accent5" accent6="accent6" hlink="hlink" folHlink="folHlink"/>
    </a:extraClrScheme>
    <a:extraClrScheme>
      <a:clrScheme name="Factory 5">
        <a:dk1>
          <a:srgbClr val="330066"/>
        </a:dk1>
        <a:lt1>
          <a:srgbClr val="EAEAEA"/>
        </a:lt1>
        <a:dk2>
          <a:srgbClr val="4E009C"/>
        </a:dk2>
        <a:lt2>
          <a:srgbClr val="EBD189"/>
        </a:lt2>
        <a:accent1>
          <a:srgbClr val="FCAB40"/>
        </a:accent1>
        <a:accent2>
          <a:srgbClr val="8871BB"/>
        </a:accent2>
        <a:accent3>
          <a:srgbClr val="B2AACB"/>
        </a:accent3>
        <a:accent4>
          <a:srgbClr val="C8C8C8"/>
        </a:accent4>
        <a:accent5>
          <a:srgbClr val="FDD2AF"/>
        </a:accent5>
        <a:accent6>
          <a:srgbClr val="7B66A9"/>
        </a:accent6>
        <a:hlink>
          <a:srgbClr val="99CC00"/>
        </a:hlink>
        <a:folHlink>
          <a:srgbClr val="808000"/>
        </a:folHlink>
      </a:clrScheme>
      <a:clrMap bg1="dk2" tx1="lt1" bg2="dk1" tx2="lt2" accent1="accent1" accent2="accent2" accent3="accent3" accent4="accent4" accent5="accent5" accent6="accent6" hlink="hlink" folHlink="folHlink"/>
    </a:extraClrScheme>
    <a:extraClrScheme>
      <a:clrScheme name="Factory 6">
        <a:dk1>
          <a:srgbClr val="454425"/>
        </a:dk1>
        <a:lt1>
          <a:srgbClr val="EAEAEA"/>
        </a:lt1>
        <a:dk2>
          <a:srgbClr val="4D6A2A"/>
        </a:dk2>
        <a:lt2>
          <a:srgbClr val="EBD189"/>
        </a:lt2>
        <a:accent1>
          <a:srgbClr val="FCAB40"/>
        </a:accent1>
        <a:accent2>
          <a:srgbClr val="A59E79"/>
        </a:accent2>
        <a:accent3>
          <a:srgbClr val="B2B9AC"/>
        </a:accent3>
        <a:accent4>
          <a:srgbClr val="C8C8C8"/>
        </a:accent4>
        <a:accent5>
          <a:srgbClr val="FDD2AF"/>
        </a:accent5>
        <a:accent6>
          <a:srgbClr val="958F6D"/>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Factory 7">
        <a:dk1>
          <a:srgbClr val="3C2924"/>
        </a:dk1>
        <a:lt1>
          <a:srgbClr val="EAEAEA"/>
        </a:lt1>
        <a:dk2>
          <a:srgbClr val="0D0A46"/>
        </a:dk2>
        <a:lt2>
          <a:srgbClr val="EBD189"/>
        </a:lt2>
        <a:accent1>
          <a:srgbClr val="FCAB40"/>
        </a:accent1>
        <a:accent2>
          <a:srgbClr val="633D4E"/>
        </a:accent2>
        <a:accent3>
          <a:srgbClr val="AAAAB0"/>
        </a:accent3>
        <a:accent4>
          <a:srgbClr val="C8C8C8"/>
        </a:accent4>
        <a:accent5>
          <a:srgbClr val="FDD2AF"/>
        </a:accent5>
        <a:accent6>
          <a:srgbClr val="593646"/>
        </a:accent6>
        <a:hlink>
          <a:srgbClr val="FFCC66"/>
        </a:hlink>
        <a:folHlink>
          <a:srgbClr val="99CC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Designs\Factory.pot</Template>
  <TotalTime>51</TotalTime>
  <Words>397</Words>
  <Application>Microsoft Office PowerPoint</Application>
  <PresentationFormat>On-screen Show (4:3)</PresentationFormat>
  <Paragraphs>62</Paragraphs>
  <Slides>18</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Times New Roman</vt:lpstr>
      <vt:lpstr>Arial</vt:lpstr>
      <vt:lpstr>Arial Narrow</vt:lpstr>
      <vt:lpstr>Wingdings</vt:lpstr>
      <vt:lpstr>Comic Sans MS</vt:lpstr>
      <vt:lpstr>Factory</vt:lpstr>
      <vt:lpstr>Poetry and Art </vt:lpstr>
      <vt:lpstr>PowerPoint Presentation</vt:lpstr>
      <vt:lpstr>PowerPoint Presentation</vt:lpstr>
      <vt:lpstr>  Colours and Word Associations</vt:lpstr>
      <vt:lpstr>Visible Sounds </vt:lpstr>
      <vt:lpstr>   Some Standard Colors And Their Meaning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None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Poetry and Art </dc:title>
  <dc:creator>Gaile Wotherspoon</dc:creator>
  <cp:lastModifiedBy>Teacher E-Solutions</cp:lastModifiedBy>
  <cp:revision>2</cp:revision>
  <cp:lastPrinted>1601-01-01T00:00:00Z</cp:lastPrinted>
  <dcterms:created xsi:type="dcterms:W3CDTF">2007-05-19T17:54:54Z</dcterms:created>
  <dcterms:modified xsi:type="dcterms:W3CDTF">2019-01-18T16:52:26Z</dcterms:modified>
</cp:coreProperties>
</file>