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3"/>
  </p:notesMasterIdLst>
  <p:sldIdLst>
    <p:sldId id="269" r:id="rId2"/>
    <p:sldId id="270" r:id="rId3"/>
    <p:sldId id="271" r:id="rId4"/>
    <p:sldId id="272" r:id="rId5"/>
    <p:sldId id="273" r:id="rId6"/>
    <p:sldId id="274" r:id="rId7"/>
    <p:sldId id="275" r:id="rId8"/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76" r:id="rId2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4813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8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fld id="{1E48C37E-28A5-4FAA-8290-764E7ED7A82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57044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3448EDA-BB7A-4176-8EE8-928FB2E07798}" type="slidenum">
              <a:rPr lang="en-GB"/>
              <a:pPr/>
              <a:t>1</a:t>
            </a:fld>
            <a:endParaRPr lang="en-GB"/>
          </a:p>
        </p:txBody>
      </p:sp>
      <p:sp>
        <p:nvSpPr>
          <p:cNvPr id="4915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67D3DD-7F3D-4DDC-BD23-CEF5C513A964}" type="slidenum">
              <a:rPr lang="en-GB"/>
              <a:pPr/>
              <a:t>10</a:t>
            </a:fld>
            <a:endParaRPr lang="en-GB"/>
          </a:p>
        </p:txBody>
      </p:sp>
      <p:sp>
        <p:nvSpPr>
          <p:cNvPr id="5837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9519AB0-80FE-498D-A034-36D36A5E93FA}" type="slidenum">
              <a:rPr lang="en-GB"/>
              <a:pPr/>
              <a:t>11</a:t>
            </a:fld>
            <a:endParaRPr lang="en-GB"/>
          </a:p>
        </p:txBody>
      </p:sp>
      <p:sp>
        <p:nvSpPr>
          <p:cNvPr id="5939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B47FD77-D2FE-46D1-B359-7E3A8BC4C789}" type="slidenum">
              <a:rPr lang="en-GB"/>
              <a:pPr/>
              <a:t>12</a:t>
            </a:fld>
            <a:endParaRPr lang="en-GB"/>
          </a:p>
        </p:txBody>
      </p:sp>
      <p:sp>
        <p:nvSpPr>
          <p:cNvPr id="6041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F3D92B5-7208-4147-BC66-8A97F5BDFC8E}" type="slidenum">
              <a:rPr lang="en-GB"/>
              <a:pPr/>
              <a:t>13</a:t>
            </a:fld>
            <a:endParaRPr lang="en-GB"/>
          </a:p>
        </p:txBody>
      </p:sp>
      <p:sp>
        <p:nvSpPr>
          <p:cNvPr id="6144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F54E685-8522-48B0-B040-B7F41D095E13}" type="slidenum">
              <a:rPr lang="en-GB"/>
              <a:pPr/>
              <a:t>14</a:t>
            </a:fld>
            <a:endParaRPr lang="en-GB"/>
          </a:p>
        </p:txBody>
      </p:sp>
      <p:sp>
        <p:nvSpPr>
          <p:cNvPr id="6246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E6554D4-352D-4DF2-9199-43B5CEEC1666}" type="slidenum">
              <a:rPr lang="en-GB"/>
              <a:pPr/>
              <a:t>15</a:t>
            </a:fld>
            <a:endParaRPr lang="en-GB"/>
          </a:p>
        </p:txBody>
      </p:sp>
      <p:sp>
        <p:nvSpPr>
          <p:cNvPr id="6349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DAAA3E-20DA-4A74-9902-2A9FCEC600FC}" type="slidenum">
              <a:rPr lang="en-GB"/>
              <a:pPr/>
              <a:t>16</a:t>
            </a:fld>
            <a:endParaRPr lang="en-GB"/>
          </a:p>
        </p:txBody>
      </p:sp>
      <p:sp>
        <p:nvSpPr>
          <p:cNvPr id="6451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8703345-E08B-460C-B7F5-DB83B88DF24E}" type="slidenum">
              <a:rPr lang="en-GB"/>
              <a:pPr/>
              <a:t>17</a:t>
            </a:fld>
            <a:endParaRPr lang="en-GB"/>
          </a:p>
        </p:txBody>
      </p:sp>
      <p:sp>
        <p:nvSpPr>
          <p:cNvPr id="6553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55BC395-5ED8-42B9-B1EA-28868C3E8178}" type="slidenum">
              <a:rPr lang="en-GB"/>
              <a:pPr/>
              <a:t>18</a:t>
            </a:fld>
            <a:endParaRPr lang="en-GB"/>
          </a:p>
        </p:txBody>
      </p:sp>
      <p:sp>
        <p:nvSpPr>
          <p:cNvPr id="6656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54A2FD-637B-4684-B00C-DEF85850C26A}" type="slidenum">
              <a:rPr lang="en-GB"/>
              <a:pPr/>
              <a:t>19</a:t>
            </a:fld>
            <a:endParaRPr lang="en-GB"/>
          </a:p>
        </p:txBody>
      </p:sp>
      <p:sp>
        <p:nvSpPr>
          <p:cNvPr id="6758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47A4B2-D7B4-4531-BCFD-5A7122B3B78A}" type="slidenum">
              <a:rPr lang="en-GB"/>
              <a:pPr/>
              <a:t>2</a:t>
            </a:fld>
            <a:endParaRPr lang="en-GB"/>
          </a:p>
        </p:txBody>
      </p:sp>
      <p:sp>
        <p:nvSpPr>
          <p:cNvPr id="5017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A54556B-C150-4DFC-9F72-5C85E7C5531F}" type="slidenum">
              <a:rPr lang="en-GB"/>
              <a:pPr/>
              <a:t>20</a:t>
            </a:fld>
            <a:endParaRPr lang="en-GB"/>
          </a:p>
        </p:txBody>
      </p:sp>
      <p:sp>
        <p:nvSpPr>
          <p:cNvPr id="6861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1C18F7-4EF1-4B20-B54F-CE4CB3EC763A}" type="slidenum">
              <a:rPr lang="en-GB"/>
              <a:pPr/>
              <a:t>21</a:t>
            </a:fld>
            <a:endParaRPr lang="en-GB"/>
          </a:p>
        </p:txBody>
      </p:sp>
      <p:sp>
        <p:nvSpPr>
          <p:cNvPr id="70658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CD69463-1AE1-4FB6-B03E-0F3EB4ECABC4}" type="slidenum">
              <a:rPr lang="en-GB"/>
              <a:pPr/>
              <a:t>3</a:t>
            </a:fld>
            <a:endParaRPr lang="en-GB"/>
          </a:p>
        </p:txBody>
      </p:sp>
      <p:sp>
        <p:nvSpPr>
          <p:cNvPr id="5120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B15854-8D3B-43F6-A30A-0D32D9BE931D}" type="slidenum">
              <a:rPr lang="en-GB"/>
              <a:pPr/>
              <a:t>4</a:t>
            </a:fld>
            <a:endParaRPr lang="en-GB"/>
          </a:p>
        </p:txBody>
      </p:sp>
      <p:sp>
        <p:nvSpPr>
          <p:cNvPr id="5222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5310742-D261-4827-B727-A890CCB78B93}" type="slidenum">
              <a:rPr lang="en-GB"/>
              <a:pPr/>
              <a:t>5</a:t>
            </a:fld>
            <a:endParaRPr lang="en-GB"/>
          </a:p>
        </p:txBody>
      </p:sp>
      <p:sp>
        <p:nvSpPr>
          <p:cNvPr id="5325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755099-2574-471E-BB3A-48FF3CD1FDE7}" type="slidenum">
              <a:rPr lang="en-GB"/>
              <a:pPr/>
              <a:t>6</a:t>
            </a:fld>
            <a:endParaRPr lang="en-GB"/>
          </a:p>
        </p:txBody>
      </p:sp>
      <p:sp>
        <p:nvSpPr>
          <p:cNvPr id="5427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B6DB186-DF04-4FE4-80BE-5F0B16BB1ABD}" type="slidenum">
              <a:rPr lang="en-GB"/>
              <a:pPr/>
              <a:t>7</a:t>
            </a:fld>
            <a:endParaRPr lang="en-GB"/>
          </a:p>
        </p:txBody>
      </p:sp>
      <p:sp>
        <p:nvSpPr>
          <p:cNvPr id="5529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A710625-738A-451A-B24D-FD3D6EEBC825}" type="slidenum">
              <a:rPr lang="en-GB"/>
              <a:pPr/>
              <a:t>8</a:t>
            </a:fld>
            <a:endParaRPr lang="en-GB"/>
          </a:p>
        </p:txBody>
      </p:sp>
      <p:sp>
        <p:nvSpPr>
          <p:cNvPr id="5632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A0CB673-425D-4831-8F9A-40445CA393F0}" type="slidenum">
              <a:rPr lang="en-GB"/>
              <a:pPr/>
              <a:t>9</a:t>
            </a:fld>
            <a:endParaRPr lang="en-GB"/>
          </a:p>
        </p:txBody>
      </p:sp>
      <p:sp>
        <p:nvSpPr>
          <p:cNvPr id="5734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>
              <a:gd name="T0" fmla="*/ 2822 w 3985"/>
              <a:gd name="T1" fmla="*/ 0 h 3619"/>
              <a:gd name="T2" fmla="*/ 0 w 3985"/>
              <a:gd name="T3" fmla="*/ 975 h 3619"/>
              <a:gd name="T4" fmla="*/ 2169 w 3985"/>
              <a:gd name="T5" fmla="*/ 3619 h 3619"/>
              <a:gd name="T6" fmla="*/ 3985 w 3985"/>
              <a:gd name="T7" fmla="*/ 1125 h 3619"/>
              <a:gd name="T8" fmla="*/ 2822 w 3985"/>
              <a:gd name="T9" fmla="*/ 0 h 3619"/>
              <a:gd name="T10" fmla="*/ 2822 w 3985"/>
              <a:gd name="T11" fmla="*/ 0 h 3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CE507485-C485-4914-A62C-754E7A1D1B0E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5128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5129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>
                <a:gd name="T0" fmla="*/ 794 w 794"/>
                <a:gd name="T1" fmla="*/ 395 h 414"/>
                <a:gd name="T2" fmla="*/ 710 w 794"/>
                <a:gd name="T3" fmla="*/ 318 h 414"/>
                <a:gd name="T4" fmla="*/ 556 w 794"/>
                <a:gd name="T5" fmla="*/ 210 h 414"/>
                <a:gd name="T6" fmla="*/ 71 w 794"/>
                <a:gd name="T7" fmla="*/ 0 h 414"/>
                <a:gd name="T8" fmla="*/ 23 w 794"/>
                <a:gd name="T9" fmla="*/ 20 h 414"/>
                <a:gd name="T10" fmla="*/ 0 w 794"/>
                <a:gd name="T11" fmla="*/ 83 h 414"/>
                <a:gd name="T12" fmla="*/ 28 w 794"/>
                <a:gd name="T13" fmla="*/ 155 h 414"/>
                <a:gd name="T14" fmla="*/ 570 w 794"/>
                <a:gd name="T15" fmla="*/ 409 h 414"/>
                <a:gd name="T16" fmla="*/ 689 w 794"/>
                <a:gd name="T17" fmla="*/ 393 h 414"/>
                <a:gd name="T18" fmla="*/ 785 w 794"/>
                <a:gd name="T19" fmla="*/ 414 h 414"/>
                <a:gd name="T20" fmla="*/ 794 w 794"/>
                <a:gd name="T21" fmla="*/ 395 h 414"/>
                <a:gd name="T22" fmla="*/ 794 w 794"/>
                <a:gd name="T23" fmla="*/ 39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30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31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5132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5133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>
                  <a:gd name="T0" fmla="*/ 110 w 150"/>
                  <a:gd name="T1" fmla="*/ 0 h 173"/>
                  <a:gd name="T2" fmla="*/ 40 w 150"/>
                  <a:gd name="T3" fmla="*/ 66 h 173"/>
                  <a:gd name="T4" fmla="*/ 0 w 150"/>
                  <a:gd name="T5" fmla="*/ 173 h 173"/>
                  <a:gd name="T6" fmla="*/ 80 w 150"/>
                  <a:gd name="T7" fmla="*/ 160 h 173"/>
                  <a:gd name="T8" fmla="*/ 103 w 150"/>
                  <a:gd name="T9" fmla="*/ 84 h 173"/>
                  <a:gd name="T10" fmla="*/ 150 w 150"/>
                  <a:gd name="T11" fmla="*/ 27 h 173"/>
                  <a:gd name="T12" fmla="*/ 110 w 150"/>
                  <a:gd name="T13" fmla="*/ 0 h 173"/>
                  <a:gd name="T14" fmla="*/ 110 w 150"/>
                  <a:gd name="T15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4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>
                  <a:gd name="T0" fmla="*/ 156 w 1684"/>
                  <a:gd name="T1" fmla="*/ 0 h 880"/>
                  <a:gd name="T2" fmla="*/ 63 w 1684"/>
                  <a:gd name="T3" fmla="*/ 52 h 880"/>
                  <a:gd name="T4" fmla="*/ 0 w 1684"/>
                  <a:gd name="T5" fmla="*/ 208 h 880"/>
                  <a:gd name="T6" fmla="*/ 67 w 1684"/>
                  <a:gd name="T7" fmla="*/ 358 h 880"/>
                  <a:gd name="T8" fmla="*/ 1182 w 1684"/>
                  <a:gd name="T9" fmla="*/ 867 h 880"/>
                  <a:gd name="T10" fmla="*/ 1422 w 1684"/>
                  <a:gd name="T11" fmla="*/ 835 h 880"/>
                  <a:gd name="T12" fmla="*/ 1616 w 1684"/>
                  <a:gd name="T13" fmla="*/ 880 h 880"/>
                  <a:gd name="T14" fmla="*/ 1684 w 1684"/>
                  <a:gd name="T15" fmla="*/ 808 h 880"/>
                  <a:gd name="T16" fmla="*/ 1502 w 1684"/>
                  <a:gd name="T17" fmla="*/ 664 h 880"/>
                  <a:gd name="T18" fmla="*/ 1428 w 1684"/>
                  <a:gd name="T19" fmla="*/ 512 h 880"/>
                  <a:gd name="T20" fmla="*/ 1369 w 1684"/>
                  <a:gd name="T21" fmla="*/ 527 h 880"/>
                  <a:gd name="T22" fmla="*/ 1439 w 1684"/>
                  <a:gd name="T23" fmla="*/ 664 h 880"/>
                  <a:gd name="T24" fmla="*/ 1578 w 1684"/>
                  <a:gd name="T25" fmla="*/ 810 h 880"/>
                  <a:gd name="T26" fmla="*/ 1413 w 1684"/>
                  <a:gd name="T27" fmla="*/ 787 h 880"/>
                  <a:gd name="T28" fmla="*/ 1219 w 1684"/>
                  <a:gd name="T29" fmla="*/ 814 h 880"/>
                  <a:gd name="T30" fmla="*/ 1255 w 1684"/>
                  <a:gd name="T31" fmla="*/ 650 h 880"/>
                  <a:gd name="T32" fmla="*/ 1338 w 1684"/>
                  <a:gd name="T33" fmla="*/ 538 h 880"/>
                  <a:gd name="T34" fmla="*/ 1241 w 1684"/>
                  <a:gd name="T35" fmla="*/ 552 h 880"/>
                  <a:gd name="T36" fmla="*/ 1165 w 1684"/>
                  <a:gd name="T37" fmla="*/ 658 h 880"/>
                  <a:gd name="T38" fmla="*/ 1139 w 1684"/>
                  <a:gd name="T39" fmla="*/ 791 h 880"/>
                  <a:gd name="T40" fmla="*/ 107 w 1684"/>
                  <a:gd name="T41" fmla="*/ 310 h 880"/>
                  <a:gd name="T42" fmla="*/ 80 w 1684"/>
                  <a:gd name="T43" fmla="*/ 215 h 880"/>
                  <a:gd name="T44" fmla="*/ 103 w 1684"/>
                  <a:gd name="T45" fmla="*/ 95 h 880"/>
                  <a:gd name="T46" fmla="*/ 217 w 1684"/>
                  <a:gd name="T47" fmla="*/ 0 h 880"/>
                  <a:gd name="T48" fmla="*/ 156 w 1684"/>
                  <a:gd name="T49" fmla="*/ 0 h 880"/>
                  <a:gd name="T50" fmla="*/ 156 w 1684"/>
                  <a:gd name="T51" fmla="*/ 0 h 8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5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6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>
                  <a:gd name="T0" fmla="*/ 116 w 160"/>
                  <a:gd name="T1" fmla="*/ 0 h 335"/>
                  <a:gd name="T2" fmla="*/ 19 w 160"/>
                  <a:gd name="T3" fmla="*/ 106 h 335"/>
                  <a:gd name="T4" fmla="*/ 0 w 160"/>
                  <a:gd name="T5" fmla="*/ 230 h 335"/>
                  <a:gd name="T6" fmla="*/ 33 w 160"/>
                  <a:gd name="T7" fmla="*/ 314 h 335"/>
                  <a:gd name="T8" fmla="*/ 94 w 160"/>
                  <a:gd name="T9" fmla="*/ 335 h 335"/>
                  <a:gd name="T10" fmla="*/ 76 w 160"/>
                  <a:gd name="T11" fmla="*/ 154 h 335"/>
                  <a:gd name="T12" fmla="*/ 160 w 160"/>
                  <a:gd name="T13" fmla="*/ 17 h 335"/>
                  <a:gd name="T14" fmla="*/ 116 w 160"/>
                  <a:gd name="T15" fmla="*/ 0 h 335"/>
                  <a:gd name="T16" fmla="*/ 116 w 160"/>
                  <a:gd name="T17" fmla="*/ 0 h 3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7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5138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5139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>
                <a:gd name="T0" fmla="*/ 794 w 794"/>
                <a:gd name="T1" fmla="*/ 395 h 414"/>
                <a:gd name="T2" fmla="*/ 710 w 794"/>
                <a:gd name="T3" fmla="*/ 318 h 414"/>
                <a:gd name="T4" fmla="*/ 556 w 794"/>
                <a:gd name="T5" fmla="*/ 210 h 414"/>
                <a:gd name="T6" fmla="*/ 71 w 794"/>
                <a:gd name="T7" fmla="*/ 0 h 414"/>
                <a:gd name="T8" fmla="*/ 23 w 794"/>
                <a:gd name="T9" fmla="*/ 20 h 414"/>
                <a:gd name="T10" fmla="*/ 0 w 794"/>
                <a:gd name="T11" fmla="*/ 83 h 414"/>
                <a:gd name="T12" fmla="*/ 28 w 794"/>
                <a:gd name="T13" fmla="*/ 155 h 414"/>
                <a:gd name="T14" fmla="*/ 570 w 794"/>
                <a:gd name="T15" fmla="*/ 409 h 414"/>
                <a:gd name="T16" fmla="*/ 689 w 794"/>
                <a:gd name="T17" fmla="*/ 393 h 414"/>
                <a:gd name="T18" fmla="*/ 785 w 794"/>
                <a:gd name="T19" fmla="*/ 414 h 414"/>
                <a:gd name="T20" fmla="*/ 794 w 794"/>
                <a:gd name="T21" fmla="*/ 395 h 414"/>
                <a:gd name="T22" fmla="*/ 794 w 794"/>
                <a:gd name="T23" fmla="*/ 39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40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41" name="Freeform 21"/>
            <p:cNvSpPr>
              <a:spLocks/>
            </p:cNvSpPr>
            <p:nvPr userDrawn="1"/>
          </p:nvSpPr>
          <p:spPr bwMode="auto">
            <a:xfrm rot="7320404">
              <a:off x="5000" y="2912"/>
              <a:ext cx="416" cy="265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5142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8" cy="667"/>
              <a:chOff x="4986" y="2752"/>
              <a:chExt cx="468" cy="667"/>
            </a:xfrm>
          </p:grpSpPr>
          <p:sp>
            <p:nvSpPr>
              <p:cNvPr id="5143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>
                  <a:gd name="T0" fmla="*/ 110 w 150"/>
                  <a:gd name="T1" fmla="*/ 0 h 173"/>
                  <a:gd name="T2" fmla="*/ 40 w 150"/>
                  <a:gd name="T3" fmla="*/ 66 h 173"/>
                  <a:gd name="T4" fmla="*/ 0 w 150"/>
                  <a:gd name="T5" fmla="*/ 173 h 173"/>
                  <a:gd name="T6" fmla="*/ 80 w 150"/>
                  <a:gd name="T7" fmla="*/ 160 h 173"/>
                  <a:gd name="T8" fmla="*/ 103 w 150"/>
                  <a:gd name="T9" fmla="*/ 84 h 173"/>
                  <a:gd name="T10" fmla="*/ 150 w 150"/>
                  <a:gd name="T11" fmla="*/ 27 h 173"/>
                  <a:gd name="T12" fmla="*/ 110 w 150"/>
                  <a:gd name="T13" fmla="*/ 0 h 173"/>
                  <a:gd name="T14" fmla="*/ 110 w 150"/>
                  <a:gd name="T15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44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>
                  <a:gd name="T0" fmla="*/ 156 w 1684"/>
                  <a:gd name="T1" fmla="*/ 0 h 880"/>
                  <a:gd name="T2" fmla="*/ 63 w 1684"/>
                  <a:gd name="T3" fmla="*/ 52 h 880"/>
                  <a:gd name="T4" fmla="*/ 0 w 1684"/>
                  <a:gd name="T5" fmla="*/ 208 h 880"/>
                  <a:gd name="T6" fmla="*/ 67 w 1684"/>
                  <a:gd name="T7" fmla="*/ 358 h 880"/>
                  <a:gd name="T8" fmla="*/ 1182 w 1684"/>
                  <a:gd name="T9" fmla="*/ 867 h 880"/>
                  <a:gd name="T10" fmla="*/ 1422 w 1684"/>
                  <a:gd name="T11" fmla="*/ 835 h 880"/>
                  <a:gd name="T12" fmla="*/ 1616 w 1684"/>
                  <a:gd name="T13" fmla="*/ 880 h 880"/>
                  <a:gd name="T14" fmla="*/ 1684 w 1684"/>
                  <a:gd name="T15" fmla="*/ 808 h 880"/>
                  <a:gd name="T16" fmla="*/ 1502 w 1684"/>
                  <a:gd name="T17" fmla="*/ 664 h 880"/>
                  <a:gd name="T18" fmla="*/ 1428 w 1684"/>
                  <a:gd name="T19" fmla="*/ 512 h 880"/>
                  <a:gd name="T20" fmla="*/ 1369 w 1684"/>
                  <a:gd name="T21" fmla="*/ 527 h 880"/>
                  <a:gd name="T22" fmla="*/ 1439 w 1684"/>
                  <a:gd name="T23" fmla="*/ 664 h 880"/>
                  <a:gd name="T24" fmla="*/ 1578 w 1684"/>
                  <a:gd name="T25" fmla="*/ 810 h 880"/>
                  <a:gd name="T26" fmla="*/ 1413 w 1684"/>
                  <a:gd name="T27" fmla="*/ 787 h 880"/>
                  <a:gd name="T28" fmla="*/ 1219 w 1684"/>
                  <a:gd name="T29" fmla="*/ 814 h 880"/>
                  <a:gd name="T30" fmla="*/ 1255 w 1684"/>
                  <a:gd name="T31" fmla="*/ 650 h 880"/>
                  <a:gd name="T32" fmla="*/ 1338 w 1684"/>
                  <a:gd name="T33" fmla="*/ 538 h 880"/>
                  <a:gd name="T34" fmla="*/ 1241 w 1684"/>
                  <a:gd name="T35" fmla="*/ 552 h 880"/>
                  <a:gd name="T36" fmla="*/ 1165 w 1684"/>
                  <a:gd name="T37" fmla="*/ 658 h 880"/>
                  <a:gd name="T38" fmla="*/ 1139 w 1684"/>
                  <a:gd name="T39" fmla="*/ 791 h 880"/>
                  <a:gd name="T40" fmla="*/ 107 w 1684"/>
                  <a:gd name="T41" fmla="*/ 310 h 880"/>
                  <a:gd name="T42" fmla="*/ 80 w 1684"/>
                  <a:gd name="T43" fmla="*/ 215 h 880"/>
                  <a:gd name="T44" fmla="*/ 103 w 1684"/>
                  <a:gd name="T45" fmla="*/ 95 h 880"/>
                  <a:gd name="T46" fmla="*/ 217 w 1684"/>
                  <a:gd name="T47" fmla="*/ 0 h 880"/>
                  <a:gd name="T48" fmla="*/ 156 w 1684"/>
                  <a:gd name="T49" fmla="*/ 0 h 880"/>
                  <a:gd name="T50" fmla="*/ 156 w 1684"/>
                  <a:gd name="T51" fmla="*/ 0 h 8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45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46" name="Freeform 26"/>
              <p:cNvSpPr>
                <a:spLocks/>
              </p:cNvSpPr>
              <p:nvPr userDrawn="1"/>
            </p:nvSpPr>
            <p:spPr bwMode="auto">
              <a:xfrm rot="7320404">
                <a:off x="5363" y="2874"/>
                <a:ext cx="63" cy="118"/>
              </a:xfrm>
              <a:custGeom>
                <a:avLst/>
                <a:gdLst>
                  <a:gd name="T0" fmla="*/ 116 w 160"/>
                  <a:gd name="T1" fmla="*/ 0 h 335"/>
                  <a:gd name="T2" fmla="*/ 19 w 160"/>
                  <a:gd name="T3" fmla="*/ 106 h 335"/>
                  <a:gd name="T4" fmla="*/ 0 w 160"/>
                  <a:gd name="T5" fmla="*/ 230 h 335"/>
                  <a:gd name="T6" fmla="*/ 33 w 160"/>
                  <a:gd name="T7" fmla="*/ 314 h 335"/>
                  <a:gd name="T8" fmla="*/ 94 w 160"/>
                  <a:gd name="T9" fmla="*/ 335 h 335"/>
                  <a:gd name="T10" fmla="*/ 76 w 160"/>
                  <a:gd name="T11" fmla="*/ 154 h 335"/>
                  <a:gd name="T12" fmla="*/ 160 w 160"/>
                  <a:gd name="T13" fmla="*/ 17 h 335"/>
                  <a:gd name="T14" fmla="*/ 116 w 160"/>
                  <a:gd name="T15" fmla="*/ 0 h 335"/>
                  <a:gd name="T16" fmla="*/ 116 w 160"/>
                  <a:gd name="T17" fmla="*/ 0 h 3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47" name="Freeform 27"/>
              <p:cNvSpPr>
                <a:spLocks/>
              </p:cNvSpPr>
              <p:nvPr userDrawn="1"/>
            </p:nvSpPr>
            <p:spPr bwMode="auto">
              <a:xfrm rot="7320404">
                <a:off x="5136" y="3000"/>
                <a:ext cx="193" cy="104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5148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>
              <a:gd name="T0" fmla="*/ 0 w 4288"/>
              <a:gd name="T1" fmla="*/ 0 h 459"/>
              <a:gd name="T2" fmla="*/ 816 w 4288"/>
              <a:gd name="T3" fmla="*/ 256 h 459"/>
              <a:gd name="T4" fmla="*/ 1560 w 4288"/>
              <a:gd name="T5" fmla="*/ 144 h 459"/>
              <a:gd name="T6" fmla="*/ 1856 w 4288"/>
              <a:gd name="T7" fmla="*/ 376 h 459"/>
              <a:gd name="T8" fmla="*/ 2344 w 4288"/>
              <a:gd name="T9" fmla="*/ 152 h 459"/>
              <a:gd name="T10" fmla="*/ 3536 w 4288"/>
              <a:gd name="T11" fmla="*/ 456 h 459"/>
              <a:gd name="T12" fmla="*/ 4288 w 4288"/>
              <a:gd name="T13" fmla="*/ 136 h 4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49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>
              <a:gd name="T0" fmla="*/ 0 w 560"/>
              <a:gd name="T1" fmla="*/ 32 h 240"/>
              <a:gd name="T2" fmla="*/ 280 w 560"/>
              <a:gd name="T3" fmla="*/ 144 h 240"/>
              <a:gd name="T4" fmla="*/ 448 w 560"/>
              <a:gd name="T5" fmla="*/ 16 h 240"/>
              <a:gd name="T6" fmla="*/ 560 w 560"/>
              <a:gd name="T7" fmla="*/ 240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04A463-EE0A-45EA-9F1D-797F7FD87FB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534954"/>
      </p:ext>
    </p:extLst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B29DF9-BF68-492F-93B4-1A0AEBE63ED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176833"/>
      </p:ext>
    </p:extLst>
  </p:cSld>
  <p:clrMapOvr>
    <a:masterClrMapping/>
  </p:clrMapOvr>
  <p:transition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371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56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183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4F6C2179-627F-4566-A519-B183BA0B973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591241"/>
      </p:ext>
    </p:extLst>
  </p:cSld>
  <p:clrMapOvr>
    <a:masterClrMapping/>
  </p:clrMapOvr>
  <p:transition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10100" y="1828800"/>
            <a:ext cx="3771900" cy="1752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10100" y="3733800"/>
            <a:ext cx="3771900" cy="1752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1371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556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7183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3C168FF-B1B1-4254-9D10-CEF74229A5D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946378"/>
      </p:ext>
    </p:extLst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043BF4-36F5-4110-8A5A-23BDC86CDCD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457401"/>
      </p:ext>
    </p:extLst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D8CD51-2960-4D42-8203-3733767F5B8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924473"/>
      </p:ext>
    </p:extLst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CC37F2-C2A6-4133-9347-3EADA2DDD7A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16464"/>
      </p:ext>
    </p:extLst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5ED52F-BC74-45D9-BD8C-0D90537E669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565747"/>
      </p:ext>
    </p:extLst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95C0C9-EB83-441D-89C7-56CAC6E717F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185136"/>
      </p:ext>
    </p:extLst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537B8C-EF23-4BB9-845F-E6548F580A9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795956"/>
      </p:ext>
    </p:extLst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304981-8689-4B31-BA3D-512DDB2C67D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528930"/>
      </p:ext>
    </p:extLst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CA54C5-6B79-4636-8E90-D43E05304DD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960546"/>
      </p:ext>
    </p:extLst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>
              <a:gd name="T0" fmla="*/ 2903 w 2903"/>
              <a:gd name="T1" fmla="*/ 433 h 3686"/>
              <a:gd name="T2" fmla="*/ 2565 w 2903"/>
              <a:gd name="T3" fmla="*/ 80 h 3686"/>
              <a:gd name="T4" fmla="*/ 2241 w 2903"/>
              <a:gd name="T5" fmla="*/ 0 h 3686"/>
              <a:gd name="T6" fmla="*/ 110 w 2903"/>
              <a:gd name="T7" fmla="*/ 2811 h 3686"/>
              <a:gd name="T8" fmla="*/ 110 w 2903"/>
              <a:gd name="T9" fmla="*/ 3228 h 3686"/>
              <a:gd name="T10" fmla="*/ 0 w 2903"/>
              <a:gd name="T11" fmla="*/ 3631 h 3686"/>
              <a:gd name="T12" fmla="*/ 72 w 2903"/>
              <a:gd name="T13" fmla="*/ 3686 h 3686"/>
              <a:gd name="T14" fmla="*/ 441 w 2903"/>
              <a:gd name="T15" fmla="*/ 3355 h 3686"/>
              <a:gd name="T16" fmla="*/ 740 w 2903"/>
              <a:gd name="T17" fmla="*/ 3228 h 3686"/>
              <a:gd name="T18" fmla="*/ 2903 w 2903"/>
              <a:gd name="T19" fmla="*/ 433 h 3686"/>
              <a:gd name="T20" fmla="*/ 2903 w 2903"/>
              <a:gd name="T21" fmla="*/ 433 h 36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endParaRPr 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0406AD93-ED94-49EF-B29D-D0E441A74970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104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>
              <a:gd name="T0" fmla="*/ 2293 w 2911"/>
              <a:gd name="T1" fmla="*/ 0 h 3703"/>
              <a:gd name="T2" fmla="*/ 130 w 2911"/>
              <a:gd name="T3" fmla="*/ 2835 h 3703"/>
              <a:gd name="T4" fmla="*/ 131 w 2911"/>
              <a:gd name="T5" fmla="*/ 3201 h 3703"/>
              <a:gd name="T6" fmla="*/ 0 w 2911"/>
              <a:gd name="T7" fmla="*/ 3633 h 3703"/>
              <a:gd name="T8" fmla="*/ 50 w 2911"/>
              <a:gd name="T9" fmla="*/ 3703 h 3703"/>
              <a:gd name="T10" fmla="*/ 422 w 2911"/>
              <a:gd name="T11" fmla="*/ 3352 h 3703"/>
              <a:gd name="T12" fmla="*/ 763 w 2911"/>
              <a:gd name="T13" fmla="*/ 3220 h 3703"/>
              <a:gd name="T14" fmla="*/ 2911 w 2911"/>
              <a:gd name="T15" fmla="*/ 428 h 3703"/>
              <a:gd name="T16" fmla="*/ 2589 w 2911"/>
              <a:gd name="T17" fmla="*/ 96 h 3703"/>
              <a:gd name="T18" fmla="*/ 2293 w 2911"/>
              <a:gd name="T19" fmla="*/ 0 h 3703"/>
              <a:gd name="T20" fmla="*/ 2293 w 2911"/>
              <a:gd name="T21" fmla="*/ 0 h 37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5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>
              <a:gd name="T0" fmla="*/ 0 w 2561"/>
              <a:gd name="T1" fmla="*/ 2485 h 2777"/>
              <a:gd name="T2" fmla="*/ 432 w 2561"/>
              <a:gd name="T3" fmla="*/ 2553 h 2777"/>
              <a:gd name="T4" fmla="*/ 736 w 2561"/>
              <a:gd name="T5" fmla="*/ 2777 h 2777"/>
              <a:gd name="T6" fmla="*/ 2561 w 2561"/>
              <a:gd name="T7" fmla="*/ 399 h 2777"/>
              <a:gd name="T8" fmla="*/ 2118 w 2561"/>
              <a:gd name="T9" fmla="*/ 82 h 2777"/>
              <a:gd name="T10" fmla="*/ 1898 w 2561"/>
              <a:gd name="T11" fmla="*/ 0 h 2777"/>
              <a:gd name="T12" fmla="*/ 0 w 2561"/>
              <a:gd name="T13" fmla="*/ 2485 h 2777"/>
              <a:gd name="T14" fmla="*/ 0 w 2561"/>
              <a:gd name="T15" fmla="*/ 2485 h 27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4106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4107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>
                <a:gd name="T0" fmla="*/ 1587 w 2177"/>
                <a:gd name="T1" fmla="*/ 1260 h 1298"/>
                <a:gd name="T2" fmla="*/ 1420 w 2177"/>
                <a:gd name="T3" fmla="*/ 1106 h 1298"/>
                <a:gd name="T4" fmla="*/ 1331 w 2177"/>
                <a:gd name="T5" fmla="*/ 477 h 1298"/>
                <a:gd name="T6" fmla="*/ 2139 w 2177"/>
                <a:gd name="T7" fmla="*/ 330 h 1298"/>
                <a:gd name="T8" fmla="*/ 2177 w 2177"/>
                <a:gd name="T9" fmla="*/ 203 h 1298"/>
                <a:gd name="T10" fmla="*/ 2099 w 2177"/>
                <a:gd name="T11" fmla="*/ 100 h 1298"/>
                <a:gd name="T12" fmla="*/ 1276 w 2177"/>
                <a:gd name="T13" fmla="*/ 211 h 1298"/>
                <a:gd name="T14" fmla="*/ 1219 w 2177"/>
                <a:gd name="T15" fmla="*/ 32 h 1298"/>
                <a:gd name="T16" fmla="*/ 1085 w 2177"/>
                <a:gd name="T17" fmla="*/ 0 h 1298"/>
                <a:gd name="T18" fmla="*/ 958 w 2177"/>
                <a:gd name="T19" fmla="*/ 28 h 1298"/>
                <a:gd name="T20" fmla="*/ 888 w 2177"/>
                <a:gd name="T21" fmla="*/ 106 h 1298"/>
                <a:gd name="T22" fmla="*/ 937 w 2177"/>
                <a:gd name="T23" fmla="*/ 285 h 1298"/>
                <a:gd name="T24" fmla="*/ 660 w 2177"/>
                <a:gd name="T25" fmla="*/ 441 h 1298"/>
                <a:gd name="T26" fmla="*/ 983 w 2177"/>
                <a:gd name="T27" fmla="*/ 473 h 1298"/>
                <a:gd name="T28" fmla="*/ 1112 w 2177"/>
                <a:gd name="T29" fmla="*/ 889 h 1298"/>
                <a:gd name="T30" fmla="*/ 141 w 2177"/>
                <a:gd name="T31" fmla="*/ 469 h 1298"/>
                <a:gd name="T32" fmla="*/ 46 w 2177"/>
                <a:gd name="T33" fmla="*/ 509 h 1298"/>
                <a:gd name="T34" fmla="*/ 0 w 2177"/>
                <a:gd name="T35" fmla="*/ 636 h 1298"/>
                <a:gd name="T36" fmla="*/ 55 w 2177"/>
                <a:gd name="T37" fmla="*/ 779 h 1298"/>
                <a:gd name="T38" fmla="*/ 1139 w 2177"/>
                <a:gd name="T39" fmla="*/ 1288 h 1298"/>
                <a:gd name="T40" fmla="*/ 1378 w 2177"/>
                <a:gd name="T41" fmla="*/ 1256 h 1298"/>
                <a:gd name="T42" fmla="*/ 1570 w 2177"/>
                <a:gd name="T43" fmla="*/ 1298 h 1298"/>
                <a:gd name="T44" fmla="*/ 1587 w 2177"/>
                <a:gd name="T45" fmla="*/ 1260 h 1298"/>
                <a:gd name="T46" fmla="*/ 1587 w 2177"/>
                <a:gd name="T47" fmla="*/ 1260 h 1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8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>
                <a:gd name="T0" fmla="*/ 0 w 143"/>
                <a:gd name="T1" fmla="*/ 7 h 258"/>
                <a:gd name="T2" fmla="*/ 120 w 143"/>
                <a:gd name="T3" fmla="*/ 0 h 258"/>
                <a:gd name="T4" fmla="*/ 143 w 143"/>
                <a:gd name="T5" fmla="*/ 233 h 258"/>
                <a:gd name="T6" fmla="*/ 8 w 143"/>
                <a:gd name="T7" fmla="*/ 258 h 258"/>
                <a:gd name="T8" fmla="*/ 0 w 143"/>
                <a:gd name="T9" fmla="*/ 7 h 258"/>
                <a:gd name="T10" fmla="*/ 0 w 143"/>
                <a:gd name="T11" fmla="*/ 7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9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0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1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>
                <a:gd name="T0" fmla="*/ 0 w 272"/>
                <a:gd name="T1" fmla="*/ 28 h 241"/>
                <a:gd name="T2" fmla="*/ 160 w 272"/>
                <a:gd name="T3" fmla="*/ 0 h 241"/>
                <a:gd name="T4" fmla="*/ 251 w 272"/>
                <a:gd name="T5" fmla="*/ 36 h 241"/>
                <a:gd name="T6" fmla="*/ 272 w 272"/>
                <a:gd name="T7" fmla="*/ 139 h 241"/>
                <a:gd name="T8" fmla="*/ 164 w 272"/>
                <a:gd name="T9" fmla="*/ 146 h 241"/>
                <a:gd name="T10" fmla="*/ 32 w 272"/>
                <a:gd name="T11" fmla="*/ 241 h 241"/>
                <a:gd name="T12" fmla="*/ 0 w 272"/>
                <a:gd name="T13" fmla="*/ 28 h 241"/>
                <a:gd name="T14" fmla="*/ 0 w 272"/>
                <a:gd name="T15" fmla="*/ 28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2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>
                <a:gd name="T0" fmla="*/ 152 w 152"/>
                <a:gd name="T1" fmla="*/ 4 h 224"/>
                <a:gd name="T2" fmla="*/ 152 w 152"/>
                <a:gd name="T3" fmla="*/ 224 h 224"/>
                <a:gd name="T4" fmla="*/ 0 w 152"/>
                <a:gd name="T5" fmla="*/ 8 h 224"/>
                <a:gd name="T6" fmla="*/ 72 w 152"/>
                <a:gd name="T7" fmla="*/ 0 h 224"/>
                <a:gd name="T8" fmla="*/ 152 w 152"/>
                <a:gd name="T9" fmla="*/ 4 h 224"/>
                <a:gd name="T10" fmla="*/ 152 w 152"/>
                <a:gd name="T11" fmla="*/ 4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3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>
                <a:gd name="T0" fmla="*/ 0 w 386"/>
                <a:gd name="T1" fmla="*/ 80 h 764"/>
                <a:gd name="T2" fmla="*/ 87 w 386"/>
                <a:gd name="T3" fmla="*/ 0 h 764"/>
                <a:gd name="T4" fmla="*/ 232 w 386"/>
                <a:gd name="T5" fmla="*/ 6 h 764"/>
                <a:gd name="T6" fmla="*/ 386 w 386"/>
                <a:gd name="T7" fmla="*/ 764 h 764"/>
                <a:gd name="T8" fmla="*/ 279 w 386"/>
                <a:gd name="T9" fmla="*/ 720 h 764"/>
                <a:gd name="T10" fmla="*/ 152 w 386"/>
                <a:gd name="T11" fmla="*/ 677 h 764"/>
                <a:gd name="T12" fmla="*/ 0 w 386"/>
                <a:gd name="T13" fmla="*/ 80 h 764"/>
                <a:gd name="T14" fmla="*/ 0 w 386"/>
                <a:gd name="T15" fmla="*/ 80 h 7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4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>
                <a:gd name="T0" fmla="*/ 692 w 728"/>
                <a:gd name="T1" fmla="*/ 0 h 348"/>
                <a:gd name="T2" fmla="*/ 0 w 728"/>
                <a:gd name="T3" fmla="*/ 106 h 348"/>
                <a:gd name="T4" fmla="*/ 28 w 728"/>
                <a:gd name="T5" fmla="*/ 348 h 348"/>
                <a:gd name="T6" fmla="*/ 715 w 728"/>
                <a:gd name="T7" fmla="*/ 237 h 348"/>
                <a:gd name="T8" fmla="*/ 728 w 728"/>
                <a:gd name="T9" fmla="*/ 43 h 348"/>
                <a:gd name="T10" fmla="*/ 692 w 728"/>
                <a:gd name="T11" fmla="*/ 0 h 348"/>
                <a:gd name="T12" fmla="*/ 692 w 728"/>
                <a:gd name="T13" fmla="*/ 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5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>
                <a:gd name="T0" fmla="*/ 272 w 312"/>
                <a:gd name="T1" fmla="*/ 0 h 135"/>
                <a:gd name="T2" fmla="*/ 0 w 312"/>
                <a:gd name="T3" fmla="*/ 78 h 135"/>
                <a:gd name="T4" fmla="*/ 312 w 312"/>
                <a:gd name="T5" fmla="*/ 135 h 135"/>
                <a:gd name="T6" fmla="*/ 272 w 312"/>
                <a:gd name="T7" fmla="*/ 0 h 135"/>
                <a:gd name="T8" fmla="*/ 272 w 312"/>
                <a:gd name="T9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4116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4117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4118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>
                    <a:gd name="T0" fmla="*/ 0 w 313"/>
                    <a:gd name="T1" fmla="*/ 107 h 175"/>
                    <a:gd name="T2" fmla="*/ 114 w 313"/>
                    <a:gd name="T3" fmla="*/ 10 h 175"/>
                    <a:gd name="T4" fmla="*/ 213 w 313"/>
                    <a:gd name="T5" fmla="*/ 0 h 175"/>
                    <a:gd name="T6" fmla="*/ 292 w 313"/>
                    <a:gd name="T7" fmla="*/ 27 h 175"/>
                    <a:gd name="T8" fmla="*/ 313 w 313"/>
                    <a:gd name="T9" fmla="*/ 91 h 175"/>
                    <a:gd name="T10" fmla="*/ 167 w 313"/>
                    <a:gd name="T11" fmla="*/ 67 h 175"/>
                    <a:gd name="T12" fmla="*/ 74 w 313"/>
                    <a:gd name="T13" fmla="*/ 101 h 175"/>
                    <a:gd name="T14" fmla="*/ 13 w 313"/>
                    <a:gd name="T15" fmla="*/ 175 h 175"/>
                    <a:gd name="T16" fmla="*/ 0 w 313"/>
                    <a:gd name="T17" fmla="*/ 107 h 175"/>
                    <a:gd name="T18" fmla="*/ 0 w 313"/>
                    <a:gd name="T19" fmla="*/ 107 h 1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19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>
                    <a:gd name="T0" fmla="*/ 0 w 230"/>
                    <a:gd name="T1" fmla="*/ 40 h 266"/>
                    <a:gd name="T2" fmla="*/ 160 w 230"/>
                    <a:gd name="T3" fmla="*/ 266 h 266"/>
                    <a:gd name="T4" fmla="*/ 230 w 230"/>
                    <a:gd name="T5" fmla="*/ 251 h 266"/>
                    <a:gd name="T6" fmla="*/ 223 w 230"/>
                    <a:gd name="T7" fmla="*/ 17 h 266"/>
                    <a:gd name="T8" fmla="*/ 166 w 230"/>
                    <a:gd name="T9" fmla="*/ 0 h 266"/>
                    <a:gd name="T10" fmla="*/ 179 w 230"/>
                    <a:gd name="T11" fmla="*/ 197 h 266"/>
                    <a:gd name="T12" fmla="*/ 71 w 230"/>
                    <a:gd name="T13" fmla="*/ 4 h 266"/>
                    <a:gd name="T14" fmla="*/ 0 w 230"/>
                    <a:gd name="T15" fmla="*/ 40 h 266"/>
                    <a:gd name="T16" fmla="*/ 0 w 230"/>
                    <a:gd name="T17" fmla="*/ 40 h 2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20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>
                    <a:gd name="T0" fmla="*/ 0 w 87"/>
                    <a:gd name="T1" fmla="*/ 19 h 234"/>
                    <a:gd name="T2" fmla="*/ 36 w 87"/>
                    <a:gd name="T3" fmla="*/ 93 h 234"/>
                    <a:gd name="T4" fmla="*/ 44 w 87"/>
                    <a:gd name="T5" fmla="*/ 154 h 234"/>
                    <a:gd name="T6" fmla="*/ 27 w 87"/>
                    <a:gd name="T7" fmla="*/ 234 h 234"/>
                    <a:gd name="T8" fmla="*/ 80 w 87"/>
                    <a:gd name="T9" fmla="*/ 220 h 234"/>
                    <a:gd name="T10" fmla="*/ 87 w 87"/>
                    <a:gd name="T11" fmla="*/ 116 h 234"/>
                    <a:gd name="T12" fmla="*/ 46 w 87"/>
                    <a:gd name="T13" fmla="*/ 0 h 234"/>
                    <a:gd name="T14" fmla="*/ 0 w 87"/>
                    <a:gd name="T15" fmla="*/ 19 h 234"/>
                    <a:gd name="T16" fmla="*/ 0 w 87"/>
                    <a:gd name="T17" fmla="*/ 19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4121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2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3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>
                  <a:gd name="T0" fmla="*/ 24 w 213"/>
                  <a:gd name="T1" fmla="*/ 0 h 478"/>
                  <a:gd name="T2" fmla="*/ 91 w 213"/>
                  <a:gd name="T3" fmla="*/ 25 h 478"/>
                  <a:gd name="T4" fmla="*/ 80 w 213"/>
                  <a:gd name="T5" fmla="*/ 192 h 478"/>
                  <a:gd name="T6" fmla="*/ 106 w 213"/>
                  <a:gd name="T7" fmla="*/ 327 h 478"/>
                  <a:gd name="T8" fmla="*/ 213 w 213"/>
                  <a:gd name="T9" fmla="*/ 451 h 478"/>
                  <a:gd name="T10" fmla="*/ 97 w 213"/>
                  <a:gd name="T11" fmla="*/ 478 h 478"/>
                  <a:gd name="T12" fmla="*/ 30 w 213"/>
                  <a:gd name="T13" fmla="*/ 344 h 478"/>
                  <a:gd name="T14" fmla="*/ 0 w 213"/>
                  <a:gd name="T15" fmla="*/ 57 h 478"/>
                  <a:gd name="T16" fmla="*/ 24 w 213"/>
                  <a:gd name="T17" fmla="*/ 0 h 478"/>
                  <a:gd name="T18" fmla="*/ 24 w 213"/>
                  <a:gd name="T19" fmla="*/ 0 h 4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4124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4125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>
                    <a:gd name="T0" fmla="*/ 110 w 150"/>
                    <a:gd name="T1" fmla="*/ 0 h 173"/>
                    <a:gd name="T2" fmla="*/ 40 w 150"/>
                    <a:gd name="T3" fmla="*/ 66 h 173"/>
                    <a:gd name="T4" fmla="*/ 0 w 150"/>
                    <a:gd name="T5" fmla="*/ 173 h 173"/>
                    <a:gd name="T6" fmla="*/ 80 w 150"/>
                    <a:gd name="T7" fmla="*/ 160 h 173"/>
                    <a:gd name="T8" fmla="*/ 103 w 150"/>
                    <a:gd name="T9" fmla="*/ 84 h 173"/>
                    <a:gd name="T10" fmla="*/ 150 w 150"/>
                    <a:gd name="T11" fmla="*/ 27 h 173"/>
                    <a:gd name="T12" fmla="*/ 110 w 150"/>
                    <a:gd name="T13" fmla="*/ 0 h 173"/>
                    <a:gd name="T14" fmla="*/ 110 w 150"/>
                    <a:gd name="T15" fmla="*/ 0 h 1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26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>
                    <a:gd name="T0" fmla="*/ 156 w 1684"/>
                    <a:gd name="T1" fmla="*/ 0 h 880"/>
                    <a:gd name="T2" fmla="*/ 63 w 1684"/>
                    <a:gd name="T3" fmla="*/ 52 h 880"/>
                    <a:gd name="T4" fmla="*/ 0 w 1684"/>
                    <a:gd name="T5" fmla="*/ 208 h 880"/>
                    <a:gd name="T6" fmla="*/ 67 w 1684"/>
                    <a:gd name="T7" fmla="*/ 358 h 880"/>
                    <a:gd name="T8" fmla="*/ 1182 w 1684"/>
                    <a:gd name="T9" fmla="*/ 867 h 880"/>
                    <a:gd name="T10" fmla="*/ 1422 w 1684"/>
                    <a:gd name="T11" fmla="*/ 835 h 880"/>
                    <a:gd name="T12" fmla="*/ 1616 w 1684"/>
                    <a:gd name="T13" fmla="*/ 880 h 880"/>
                    <a:gd name="T14" fmla="*/ 1684 w 1684"/>
                    <a:gd name="T15" fmla="*/ 808 h 880"/>
                    <a:gd name="T16" fmla="*/ 1502 w 1684"/>
                    <a:gd name="T17" fmla="*/ 664 h 880"/>
                    <a:gd name="T18" fmla="*/ 1428 w 1684"/>
                    <a:gd name="T19" fmla="*/ 512 h 880"/>
                    <a:gd name="T20" fmla="*/ 1369 w 1684"/>
                    <a:gd name="T21" fmla="*/ 527 h 880"/>
                    <a:gd name="T22" fmla="*/ 1439 w 1684"/>
                    <a:gd name="T23" fmla="*/ 664 h 880"/>
                    <a:gd name="T24" fmla="*/ 1578 w 1684"/>
                    <a:gd name="T25" fmla="*/ 810 h 880"/>
                    <a:gd name="T26" fmla="*/ 1413 w 1684"/>
                    <a:gd name="T27" fmla="*/ 787 h 880"/>
                    <a:gd name="T28" fmla="*/ 1219 w 1684"/>
                    <a:gd name="T29" fmla="*/ 814 h 880"/>
                    <a:gd name="T30" fmla="*/ 1255 w 1684"/>
                    <a:gd name="T31" fmla="*/ 650 h 880"/>
                    <a:gd name="T32" fmla="*/ 1338 w 1684"/>
                    <a:gd name="T33" fmla="*/ 538 h 880"/>
                    <a:gd name="T34" fmla="*/ 1241 w 1684"/>
                    <a:gd name="T35" fmla="*/ 552 h 880"/>
                    <a:gd name="T36" fmla="*/ 1165 w 1684"/>
                    <a:gd name="T37" fmla="*/ 658 h 880"/>
                    <a:gd name="T38" fmla="*/ 1139 w 1684"/>
                    <a:gd name="T39" fmla="*/ 791 h 880"/>
                    <a:gd name="T40" fmla="*/ 107 w 1684"/>
                    <a:gd name="T41" fmla="*/ 310 h 880"/>
                    <a:gd name="T42" fmla="*/ 80 w 1684"/>
                    <a:gd name="T43" fmla="*/ 215 h 880"/>
                    <a:gd name="T44" fmla="*/ 103 w 1684"/>
                    <a:gd name="T45" fmla="*/ 95 h 880"/>
                    <a:gd name="T46" fmla="*/ 217 w 1684"/>
                    <a:gd name="T47" fmla="*/ 0 h 880"/>
                    <a:gd name="T48" fmla="*/ 156 w 1684"/>
                    <a:gd name="T49" fmla="*/ 0 h 880"/>
                    <a:gd name="T50" fmla="*/ 156 w 1684"/>
                    <a:gd name="T51" fmla="*/ 0 h 8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27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>
                    <a:gd name="T0" fmla="*/ 116 w 160"/>
                    <a:gd name="T1" fmla="*/ 0 h 335"/>
                    <a:gd name="T2" fmla="*/ 19 w 160"/>
                    <a:gd name="T3" fmla="*/ 106 h 335"/>
                    <a:gd name="T4" fmla="*/ 0 w 160"/>
                    <a:gd name="T5" fmla="*/ 230 h 335"/>
                    <a:gd name="T6" fmla="*/ 33 w 160"/>
                    <a:gd name="T7" fmla="*/ 314 h 335"/>
                    <a:gd name="T8" fmla="*/ 94 w 160"/>
                    <a:gd name="T9" fmla="*/ 335 h 335"/>
                    <a:gd name="T10" fmla="*/ 76 w 160"/>
                    <a:gd name="T11" fmla="*/ 154 h 335"/>
                    <a:gd name="T12" fmla="*/ 160 w 160"/>
                    <a:gd name="T13" fmla="*/ 17 h 335"/>
                    <a:gd name="T14" fmla="*/ 116 w 160"/>
                    <a:gd name="T15" fmla="*/ 0 h 335"/>
                    <a:gd name="T16" fmla="*/ 116 w 160"/>
                    <a:gd name="T17" fmla="*/ 0 h 3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28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>
                    <a:gd name="T0" fmla="*/ 218 w 642"/>
                    <a:gd name="T1" fmla="*/ 896 h 1188"/>
                    <a:gd name="T2" fmla="*/ 0 w 642"/>
                    <a:gd name="T3" fmla="*/ 124 h 1188"/>
                    <a:gd name="T4" fmla="*/ 81 w 642"/>
                    <a:gd name="T5" fmla="*/ 38 h 1188"/>
                    <a:gd name="T6" fmla="*/ 258 w 642"/>
                    <a:gd name="T7" fmla="*/ 0 h 1188"/>
                    <a:gd name="T8" fmla="*/ 399 w 642"/>
                    <a:gd name="T9" fmla="*/ 57 h 1188"/>
                    <a:gd name="T10" fmla="*/ 642 w 642"/>
                    <a:gd name="T11" fmla="*/ 1188 h 1188"/>
                    <a:gd name="T12" fmla="*/ 555 w 642"/>
                    <a:gd name="T13" fmla="*/ 1091 h 1188"/>
                    <a:gd name="T14" fmla="*/ 355 w 642"/>
                    <a:gd name="T15" fmla="*/ 97 h 1188"/>
                    <a:gd name="T16" fmla="*/ 226 w 642"/>
                    <a:gd name="T17" fmla="*/ 61 h 1188"/>
                    <a:gd name="T18" fmla="*/ 119 w 642"/>
                    <a:gd name="T19" fmla="*/ 74 h 1188"/>
                    <a:gd name="T20" fmla="*/ 76 w 642"/>
                    <a:gd name="T21" fmla="*/ 141 h 1188"/>
                    <a:gd name="T22" fmla="*/ 306 w 642"/>
                    <a:gd name="T23" fmla="*/ 924 h 1188"/>
                    <a:gd name="T24" fmla="*/ 218 w 642"/>
                    <a:gd name="T25" fmla="*/ 896 h 1188"/>
                    <a:gd name="T26" fmla="*/ 218 w 642"/>
                    <a:gd name="T27" fmla="*/ 896 h 11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29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>
                    <a:gd name="T0" fmla="*/ 0 w 192"/>
                    <a:gd name="T1" fmla="*/ 27 h 504"/>
                    <a:gd name="T2" fmla="*/ 76 w 192"/>
                    <a:gd name="T3" fmla="*/ 194 h 504"/>
                    <a:gd name="T4" fmla="*/ 113 w 192"/>
                    <a:gd name="T5" fmla="*/ 318 h 504"/>
                    <a:gd name="T6" fmla="*/ 116 w 192"/>
                    <a:gd name="T7" fmla="*/ 504 h 504"/>
                    <a:gd name="T8" fmla="*/ 192 w 192"/>
                    <a:gd name="T9" fmla="*/ 504 h 504"/>
                    <a:gd name="T10" fmla="*/ 187 w 192"/>
                    <a:gd name="T11" fmla="*/ 360 h 504"/>
                    <a:gd name="T12" fmla="*/ 162 w 192"/>
                    <a:gd name="T13" fmla="*/ 208 h 504"/>
                    <a:gd name="T14" fmla="*/ 99 w 192"/>
                    <a:gd name="T15" fmla="*/ 59 h 504"/>
                    <a:gd name="T16" fmla="*/ 63 w 192"/>
                    <a:gd name="T17" fmla="*/ 0 h 504"/>
                    <a:gd name="T18" fmla="*/ 0 w 192"/>
                    <a:gd name="T19" fmla="*/ 27 h 504"/>
                    <a:gd name="T20" fmla="*/ 0 w 192"/>
                    <a:gd name="T21" fmla="*/ 27 h 5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30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>
                    <a:gd name="T0" fmla="*/ 297 w 390"/>
                    <a:gd name="T1" fmla="*/ 0 h 269"/>
                    <a:gd name="T2" fmla="*/ 257 w 390"/>
                    <a:gd name="T3" fmla="*/ 17 h 269"/>
                    <a:gd name="T4" fmla="*/ 253 w 390"/>
                    <a:gd name="T5" fmla="*/ 66 h 269"/>
                    <a:gd name="T6" fmla="*/ 0 w 390"/>
                    <a:gd name="T7" fmla="*/ 169 h 269"/>
                    <a:gd name="T8" fmla="*/ 0 w 390"/>
                    <a:gd name="T9" fmla="*/ 222 h 269"/>
                    <a:gd name="T10" fmla="*/ 284 w 390"/>
                    <a:gd name="T11" fmla="*/ 226 h 269"/>
                    <a:gd name="T12" fmla="*/ 320 w 390"/>
                    <a:gd name="T13" fmla="*/ 269 h 269"/>
                    <a:gd name="T14" fmla="*/ 390 w 390"/>
                    <a:gd name="T15" fmla="*/ 266 h 269"/>
                    <a:gd name="T16" fmla="*/ 383 w 390"/>
                    <a:gd name="T17" fmla="*/ 190 h 269"/>
                    <a:gd name="T18" fmla="*/ 116 w 390"/>
                    <a:gd name="T19" fmla="*/ 176 h 269"/>
                    <a:gd name="T20" fmla="*/ 333 w 390"/>
                    <a:gd name="T21" fmla="*/ 89 h 269"/>
                    <a:gd name="T22" fmla="*/ 297 w 390"/>
                    <a:gd name="T23" fmla="*/ 0 h 269"/>
                    <a:gd name="T24" fmla="*/ 297 w 390"/>
                    <a:gd name="T25" fmla="*/ 0 h 2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31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>
                    <a:gd name="T0" fmla="*/ 0 w 941"/>
                    <a:gd name="T1" fmla="*/ 131 h 424"/>
                    <a:gd name="T2" fmla="*/ 863 w 941"/>
                    <a:gd name="T3" fmla="*/ 0 h 424"/>
                    <a:gd name="T4" fmla="*/ 926 w 941"/>
                    <a:gd name="T5" fmla="*/ 78 h 424"/>
                    <a:gd name="T6" fmla="*/ 941 w 941"/>
                    <a:gd name="T7" fmla="*/ 181 h 424"/>
                    <a:gd name="T8" fmla="*/ 903 w 941"/>
                    <a:gd name="T9" fmla="*/ 282 h 424"/>
                    <a:gd name="T10" fmla="*/ 57 w 941"/>
                    <a:gd name="T11" fmla="*/ 424 h 424"/>
                    <a:gd name="T12" fmla="*/ 53 w 941"/>
                    <a:gd name="T13" fmla="*/ 384 h 424"/>
                    <a:gd name="T14" fmla="*/ 863 w 941"/>
                    <a:gd name="T15" fmla="*/ 242 h 424"/>
                    <a:gd name="T16" fmla="*/ 893 w 941"/>
                    <a:gd name="T17" fmla="*/ 145 h 424"/>
                    <a:gd name="T18" fmla="*/ 840 w 941"/>
                    <a:gd name="T19" fmla="*/ 57 h 424"/>
                    <a:gd name="T20" fmla="*/ 0 w 941"/>
                    <a:gd name="T21" fmla="*/ 185 h 424"/>
                    <a:gd name="T22" fmla="*/ 0 w 941"/>
                    <a:gd name="T23" fmla="*/ 131 h 424"/>
                    <a:gd name="T24" fmla="*/ 0 w 941"/>
                    <a:gd name="T25" fmla="*/ 131 h 4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32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>
                    <a:gd name="T0" fmla="*/ 0 w 488"/>
                    <a:gd name="T1" fmla="*/ 126 h 173"/>
                    <a:gd name="T2" fmla="*/ 66 w 488"/>
                    <a:gd name="T3" fmla="*/ 173 h 173"/>
                    <a:gd name="T4" fmla="*/ 222 w 488"/>
                    <a:gd name="T5" fmla="*/ 166 h 173"/>
                    <a:gd name="T6" fmla="*/ 418 w 488"/>
                    <a:gd name="T7" fmla="*/ 116 h 173"/>
                    <a:gd name="T8" fmla="*/ 488 w 488"/>
                    <a:gd name="T9" fmla="*/ 42 h 173"/>
                    <a:gd name="T10" fmla="*/ 443 w 488"/>
                    <a:gd name="T11" fmla="*/ 2 h 173"/>
                    <a:gd name="T12" fmla="*/ 253 w 488"/>
                    <a:gd name="T13" fmla="*/ 0 h 173"/>
                    <a:gd name="T14" fmla="*/ 110 w 488"/>
                    <a:gd name="T15" fmla="*/ 12 h 173"/>
                    <a:gd name="T16" fmla="*/ 15 w 488"/>
                    <a:gd name="T17" fmla="*/ 76 h 173"/>
                    <a:gd name="T18" fmla="*/ 112 w 488"/>
                    <a:gd name="T19" fmla="*/ 95 h 173"/>
                    <a:gd name="T20" fmla="*/ 275 w 488"/>
                    <a:gd name="T21" fmla="*/ 53 h 173"/>
                    <a:gd name="T22" fmla="*/ 416 w 488"/>
                    <a:gd name="T23" fmla="*/ 53 h 173"/>
                    <a:gd name="T24" fmla="*/ 268 w 488"/>
                    <a:gd name="T25" fmla="*/ 110 h 173"/>
                    <a:gd name="T26" fmla="*/ 142 w 488"/>
                    <a:gd name="T27" fmla="*/ 126 h 173"/>
                    <a:gd name="T28" fmla="*/ 0 w 488"/>
                    <a:gd name="T29" fmla="*/ 126 h 173"/>
                    <a:gd name="T30" fmla="*/ 0 w 488"/>
                    <a:gd name="T31" fmla="*/ 126 h 1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4133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4134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>
                <a:gd name="T0" fmla="*/ 692 w 772"/>
                <a:gd name="T1" fmla="*/ 3156 h 3266"/>
                <a:gd name="T2" fmla="*/ 380 w 772"/>
                <a:gd name="T3" fmla="*/ 2945 h 3266"/>
                <a:gd name="T4" fmla="*/ 319 w 772"/>
                <a:gd name="T5" fmla="*/ 2783 h 3266"/>
                <a:gd name="T6" fmla="*/ 371 w 772"/>
                <a:gd name="T7" fmla="*/ 2542 h 3266"/>
                <a:gd name="T8" fmla="*/ 591 w 772"/>
                <a:gd name="T9" fmla="*/ 2251 h 3266"/>
                <a:gd name="T10" fmla="*/ 641 w 772"/>
                <a:gd name="T11" fmla="*/ 2070 h 3266"/>
                <a:gd name="T12" fmla="*/ 591 w 772"/>
                <a:gd name="T13" fmla="*/ 1948 h 3266"/>
                <a:gd name="T14" fmla="*/ 401 w 772"/>
                <a:gd name="T15" fmla="*/ 1859 h 3266"/>
                <a:gd name="T16" fmla="*/ 361 w 772"/>
                <a:gd name="T17" fmla="*/ 1747 h 3266"/>
                <a:gd name="T18" fmla="*/ 430 w 772"/>
                <a:gd name="T19" fmla="*/ 1587 h 3266"/>
                <a:gd name="T20" fmla="*/ 741 w 772"/>
                <a:gd name="T21" fmla="*/ 1156 h 3266"/>
                <a:gd name="T22" fmla="*/ 772 w 772"/>
                <a:gd name="T23" fmla="*/ 945 h 3266"/>
                <a:gd name="T24" fmla="*/ 692 w 772"/>
                <a:gd name="T25" fmla="*/ 713 h 3266"/>
                <a:gd name="T26" fmla="*/ 430 w 772"/>
                <a:gd name="T27" fmla="*/ 603 h 3266"/>
                <a:gd name="T28" fmla="*/ 200 w 772"/>
                <a:gd name="T29" fmla="*/ 422 h 3266"/>
                <a:gd name="T30" fmla="*/ 0 w 772"/>
                <a:gd name="T31" fmla="*/ 0 h 3266"/>
                <a:gd name="T32" fmla="*/ 29 w 772"/>
                <a:gd name="T33" fmla="*/ 382 h 3266"/>
                <a:gd name="T34" fmla="*/ 179 w 772"/>
                <a:gd name="T35" fmla="*/ 612 h 3266"/>
                <a:gd name="T36" fmla="*/ 380 w 772"/>
                <a:gd name="T37" fmla="*/ 753 h 3266"/>
                <a:gd name="T38" fmla="*/ 601 w 772"/>
                <a:gd name="T39" fmla="*/ 833 h 3266"/>
                <a:gd name="T40" fmla="*/ 612 w 772"/>
                <a:gd name="T41" fmla="*/ 1044 h 3266"/>
                <a:gd name="T42" fmla="*/ 500 w 772"/>
                <a:gd name="T43" fmla="*/ 1266 h 3266"/>
                <a:gd name="T44" fmla="*/ 240 w 772"/>
                <a:gd name="T45" fmla="*/ 1658 h 3266"/>
                <a:gd name="T46" fmla="*/ 230 w 772"/>
                <a:gd name="T47" fmla="*/ 1909 h 3266"/>
                <a:gd name="T48" fmla="*/ 471 w 772"/>
                <a:gd name="T49" fmla="*/ 2049 h 3266"/>
                <a:gd name="T50" fmla="*/ 460 w 772"/>
                <a:gd name="T51" fmla="*/ 2180 h 3266"/>
                <a:gd name="T52" fmla="*/ 249 w 772"/>
                <a:gd name="T53" fmla="*/ 2452 h 3266"/>
                <a:gd name="T54" fmla="*/ 160 w 772"/>
                <a:gd name="T55" fmla="*/ 2713 h 3266"/>
                <a:gd name="T56" fmla="*/ 240 w 772"/>
                <a:gd name="T57" fmla="*/ 2994 h 3266"/>
                <a:gd name="T58" fmla="*/ 430 w 772"/>
                <a:gd name="T59" fmla="*/ 3144 h 3266"/>
                <a:gd name="T60" fmla="*/ 671 w 772"/>
                <a:gd name="T61" fmla="*/ 3266 h 3266"/>
                <a:gd name="T62" fmla="*/ 692 w 772"/>
                <a:gd name="T63" fmla="*/ 3156 h 3266"/>
                <a:gd name="T64" fmla="*/ 692 w 772"/>
                <a:gd name="T65" fmla="*/ 3156 h 3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35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>
                <a:gd name="T0" fmla="*/ 692 w 772"/>
                <a:gd name="T1" fmla="*/ 3156 h 3266"/>
                <a:gd name="T2" fmla="*/ 380 w 772"/>
                <a:gd name="T3" fmla="*/ 2945 h 3266"/>
                <a:gd name="T4" fmla="*/ 319 w 772"/>
                <a:gd name="T5" fmla="*/ 2783 h 3266"/>
                <a:gd name="T6" fmla="*/ 371 w 772"/>
                <a:gd name="T7" fmla="*/ 2542 h 3266"/>
                <a:gd name="T8" fmla="*/ 591 w 772"/>
                <a:gd name="T9" fmla="*/ 2251 h 3266"/>
                <a:gd name="T10" fmla="*/ 641 w 772"/>
                <a:gd name="T11" fmla="*/ 2070 h 3266"/>
                <a:gd name="T12" fmla="*/ 591 w 772"/>
                <a:gd name="T13" fmla="*/ 1948 h 3266"/>
                <a:gd name="T14" fmla="*/ 401 w 772"/>
                <a:gd name="T15" fmla="*/ 1859 h 3266"/>
                <a:gd name="T16" fmla="*/ 361 w 772"/>
                <a:gd name="T17" fmla="*/ 1747 h 3266"/>
                <a:gd name="T18" fmla="*/ 430 w 772"/>
                <a:gd name="T19" fmla="*/ 1587 h 3266"/>
                <a:gd name="T20" fmla="*/ 741 w 772"/>
                <a:gd name="T21" fmla="*/ 1156 h 3266"/>
                <a:gd name="T22" fmla="*/ 772 w 772"/>
                <a:gd name="T23" fmla="*/ 945 h 3266"/>
                <a:gd name="T24" fmla="*/ 692 w 772"/>
                <a:gd name="T25" fmla="*/ 713 h 3266"/>
                <a:gd name="T26" fmla="*/ 430 w 772"/>
                <a:gd name="T27" fmla="*/ 603 h 3266"/>
                <a:gd name="T28" fmla="*/ 200 w 772"/>
                <a:gd name="T29" fmla="*/ 422 h 3266"/>
                <a:gd name="T30" fmla="*/ 0 w 772"/>
                <a:gd name="T31" fmla="*/ 0 h 3266"/>
                <a:gd name="T32" fmla="*/ 29 w 772"/>
                <a:gd name="T33" fmla="*/ 382 h 3266"/>
                <a:gd name="T34" fmla="*/ 179 w 772"/>
                <a:gd name="T35" fmla="*/ 612 h 3266"/>
                <a:gd name="T36" fmla="*/ 380 w 772"/>
                <a:gd name="T37" fmla="*/ 753 h 3266"/>
                <a:gd name="T38" fmla="*/ 601 w 772"/>
                <a:gd name="T39" fmla="*/ 833 h 3266"/>
                <a:gd name="T40" fmla="*/ 612 w 772"/>
                <a:gd name="T41" fmla="*/ 1044 h 3266"/>
                <a:gd name="T42" fmla="*/ 500 w 772"/>
                <a:gd name="T43" fmla="*/ 1266 h 3266"/>
                <a:gd name="T44" fmla="*/ 240 w 772"/>
                <a:gd name="T45" fmla="*/ 1658 h 3266"/>
                <a:gd name="T46" fmla="*/ 230 w 772"/>
                <a:gd name="T47" fmla="*/ 1909 h 3266"/>
                <a:gd name="T48" fmla="*/ 471 w 772"/>
                <a:gd name="T49" fmla="*/ 2049 h 3266"/>
                <a:gd name="T50" fmla="*/ 460 w 772"/>
                <a:gd name="T51" fmla="*/ 2180 h 3266"/>
                <a:gd name="T52" fmla="*/ 249 w 772"/>
                <a:gd name="T53" fmla="*/ 2452 h 3266"/>
                <a:gd name="T54" fmla="*/ 160 w 772"/>
                <a:gd name="T55" fmla="*/ 2713 h 3266"/>
                <a:gd name="T56" fmla="*/ 240 w 772"/>
                <a:gd name="T57" fmla="*/ 2994 h 3266"/>
                <a:gd name="T58" fmla="*/ 430 w 772"/>
                <a:gd name="T59" fmla="*/ 3144 h 3266"/>
                <a:gd name="T60" fmla="*/ 671 w 772"/>
                <a:gd name="T61" fmla="*/ 3266 h 3266"/>
                <a:gd name="T62" fmla="*/ 692 w 772"/>
                <a:gd name="T63" fmla="*/ 3156 h 3266"/>
                <a:gd name="T64" fmla="*/ 692 w 772"/>
                <a:gd name="T65" fmla="*/ 3156 h 3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136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4137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4138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>
                  <a:gd name="T0" fmla="*/ 123 w 245"/>
                  <a:gd name="T1" fmla="*/ 9 h 806"/>
                  <a:gd name="T2" fmla="*/ 131 w 245"/>
                  <a:gd name="T3" fmla="*/ 342 h 806"/>
                  <a:gd name="T4" fmla="*/ 0 w 245"/>
                  <a:gd name="T5" fmla="*/ 806 h 806"/>
                  <a:gd name="T6" fmla="*/ 79 w 245"/>
                  <a:gd name="T7" fmla="*/ 789 h 806"/>
                  <a:gd name="T8" fmla="*/ 218 w 245"/>
                  <a:gd name="T9" fmla="*/ 376 h 806"/>
                  <a:gd name="T10" fmla="*/ 245 w 245"/>
                  <a:gd name="T11" fmla="*/ 0 h 806"/>
                  <a:gd name="T12" fmla="*/ 123 w 245"/>
                  <a:gd name="T13" fmla="*/ 9 h 806"/>
                  <a:gd name="T14" fmla="*/ 123 w 245"/>
                  <a:gd name="T15" fmla="*/ 9 h 8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4139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4140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>
                    <a:gd name="T0" fmla="*/ 0 w 604"/>
                    <a:gd name="T1" fmla="*/ 0 h 349"/>
                    <a:gd name="T2" fmla="*/ 298 w 604"/>
                    <a:gd name="T3" fmla="*/ 184 h 349"/>
                    <a:gd name="T4" fmla="*/ 500 w 604"/>
                    <a:gd name="T5" fmla="*/ 349 h 349"/>
                    <a:gd name="T6" fmla="*/ 604 w 604"/>
                    <a:gd name="T7" fmla="*/ 140 h 349"/>
                    <a:gd name="T8" fmla="*/ 359 w 604"/>
                    <a:gd name="T9" fmla="*/ 9 h 349"/>
                    <a:gd name="T10" fmla="*/ 464 w 604"/>
                    <a:gd name="T11" fmla="*/ 184 h 349"/>
                    <a:gd name="T12" fmla="*/ 131 w 604"/>
                    <a:gd name="T13" fmla="*/ 17 h 349"/>
                    <a:gd name="T14" fmla="*/ 0 w 604"/>
                    <a:gd name="T15" fmla="*/ 0 h 349"/>
                    <a:gd name="T16" fmla="*/ 0 w 604"/>
                    <a:gd name="T17" fmla="*/ 0 h 3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41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48" y="332"/>
                  <a:ext cx="269" cy="438"/>
                </a:xfrm>
                <a:custGeom>
                  <a:avLst/>
                  <a:gdLst>
                    <a:gd name="T0" fmla="*/ 741 w 1064"/>
                    <a:gd name="T1" fmla="*/ 129 h 1230"/>
                    <a:gd name="T2" fmla="*/ 485 w 1064"/>
                    <a:gd name="T3" fmla="*/ 352 h 1230"/>
                    <a:gd name="T4" fmla="*/ 163 w 1064"/>
                    <a:gd name="T5" fmla="*/ 762 h 1230"/>
                    <a:gd name="T6" fmla="*/ 0 w 1064"/>
                    <a:gd name="T7" fmla="*/ 1101 h 1230"/>
                    <a:gd name="T8" fmla="*/ 59 w 1064"/>
                    <a:gd name="T9" fmla="*/ 1230 h 1230"/>
                    <a:gd name="T10" fmla="*/ 262 w 1064"/>
                    <a:gd name="T11" fmla="*/ 1201 h 1230"/>
                    <a:gd name="T12" fmla="*/ 578 w 1064"/>
                    <a:gd name="T13" fmla="*/ 914 h 1230"/>
                    <a:gd name="T14" fmla="*/ 876 w 1064"/>
                    <a:gd name="T15" fmla="*/ 534 h 1230"/>
                    <a:gd name="T16" fmla="*/ 1034 w 1064"/>
                    <a:gd name="T17" fmla="*/ 270 h 1230"/>
                    <a:gd name="T18" fmla="*/ 1064 w 1064"/>
                    <a:gd name="T19" fmla="*/ 84 h 1230"/>
                    <a:gd name="T20" fmla="*/ 977 w 1064"/>
                    <a:gd name="T21" fmla="*/ 0 h 1230"/>
                    <a:gd name="T22" fmla="*/ 836 w 1064"/>
                    <a:gd name="T23" fmla="*/ 65 h 1230"/>
                    <a:gd name="T24" fmla="*/ 969 w 1064"/>
                    <a:gd name="T25" fmla="*/ 107 h 1230"/>
                    <a:gd name="T26" fmla="*/ 876 w 1064"/>
                    <a:gd name="T27" fmla="*/ 352 h 1230"/>
                    <a:gd name="T28" fmla="*/ 690 w 1064"/>
                    <a:gd name="T29" fmla="*/ 656 h 1230"/>
                    <a:gd name="T30" fmla="*/ 350 w 1064"/>
                    <a:gd name="T31" fmla="*/ 1008 h 1230"/>
                    <a:gd name="T32" fmla="*/ 116 w 1064"/>
                    <a:gd name="T33" fmla="*/ 1114 h 1230"/>
                    <a:gd name="T34" fmla="*/ 135 w 1064"/>
                    <a:gd name="T35" fmla="*/ 943 h 1230"/>
                    <a:gd name="T36" fmla="*/ 437 w 1064"/>
                    <a:gd name="T37" fmla="*/ 504 h 1230"/>
                    <a:gd name="T38" fmla="*/ 831 w 1064"/>
                    <a:gd name="T39" fmla="*/ 118 h 1230"/>
                    <a:gd name="T40" fmla="*/ 741 w 1064"/>
                    <a:gd name="T41" fmla="*/ 129 h 1230"/>
                    <a:gd name="T42" fmla="*/ 741 w 1064"/>
                    <a:gd name="T43" fmla="*/ 129 h 1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42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58" y="182"/>
                  <a:ext cx="505" cy="898"/>
                </a:xfrm>
                <a:custGeom>
                  <a:avLst/>
                  <a:gdLst>
                    <a:gd name="T0" fmla="*/ 1941 w 2002"/>
                    <a:gd name="T1" fmla="*/ 0 h 2521"/>
                    <a:gd name="T2" fmla="*/ 0 w 2002"/>
                    <a:gd name="T3" fmla="*/ 2521 h 2521"/>
                    <a:gd name="T4" fmla="*/ 192 w 2002"/>
                    <a:gd name="T5" fmla="*/ 2450 h 2521"/>
                    <a:gd name="T6" fmla="*/ 2002 w 2002"/>
                    <a:gd name="T7" fmla="*/ 61 h 2521"/>
                    <a:gd name="T8" fmla="*/ 1941 w 2002"/>
                    <a:gd name="T9" fmla="*/ 0 h 2521"/>
                    <a:gd name="T10" fmla="*/ 1941 w 2002"/>
                    <a:gd name="T11" fmla="*/ 0 h 25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43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>
                    <a:gd name="T0" fmla="*/ 95 w 3007"/>
                    <a:gd name="T1" fmla="*/ 2844 h 3771"/>
                    <a:gd name="T2" fmla="*/ 394 w 3007"/>
                    <a:gd name="T3" fmla="*/ 2834 h 3771"/>
                    <a:gd name="T4" fmla="*/ 821 w 3007"/>
                    <a:gd name="T5" fmla="*/ 3009 h 3771"/>
                    <a:gd name="T6" fmla="*/ 681 w 3007"/>
                    <a:gd name="T7" fmla="*/ 2817 h 3771"/>
                    <a:gd name="T8" fmla="*/ 367 w 3007"/>
                    <a:gd name="T9" fmla="*/ 2703 h 3771"/>
                    <a:gd name="T10" fmla="*/ 637 w 3007"/>
                    <a:gd name="T11" fmla="*/ 2720 h 3771"/>
                    <a:gd name="T12" fmla="*/ 979 w 3007"/>
                    <a:gd name="T13" fmla="*/ 2870 h 3771"/>
                    <a:gd name="T14" fmla="*/ 2859 w 3007"/>
                    <a:gd name="T15" fmla="*/ 420 h 3771"/>
                    <a:gd name="T16" fmla="*/ 2578 w 3007"/>
                    <a:gd name="T17" fmla="*/ 148 h 3771"/>
                    <a:gd name="T18" fmla="*/ 2308 w 3007"/>
                    <a:gd name="T19" fmla="*/ 0 h 3771"/>
                    <a:gd name="T20" fmla="*/ 2692 w 3007"/>
                    <a:gd name="T21" fmla="*/ 78 h 3771"/>
                    <a:gd name="T22" fmla="*/ 3007 w 3007"/>
                    <a:gd name="T23" fmla="*/ 428 h 3771"/>
                    <a:gd name="T24" fmla="*/ 831 w 3007"/>
                    <a:gd name="T25" fmla="*/ 3273 h 3771"/>
                    <a:gd name="T26" fmla="*/ 481 w 3007"/>
                    <a:gd name="T27" fmla="*/ 3412 h 3771"/>
                    <a:gd name="T28" fmla="*/ 105 w 3007"/>
                    <a:gd name="T29" fmla="*/ 3771 h 3771"/>
                    <a:gd name="T30" fmla="*/ 0 w 3007"/>
                    <a:gd name="T31" fmla="*/ 3667 h 3771"/>
                    <a:gd name="T32" fmla="*/ 131 w 3007"/>
                    <a:gd name="T33" fmla="*/ 3631 h 3771"/>
                    <a:gd name="T34" fmla="*/ 376 w 3007"/>
                    <a:gd name="T35" fmla="*/ 3385 h 3771"/>
                    <a:gd name="T36" fmla="*/ 165 w 3007"/>
                    <a:gd name="T37" fmla="*/ 3273 h 3771"/>
                    <a:gd name="T38" fmla="*/ 165 w 3007"/>
                    <a:gd name="T39" fmla="*/ 3176 h 3771"/>
                    <a:gd name="T40" fmla="*/ 411 w 3007"/>
                    <a:gd name="T41" fmla="*/ 3298 h 3771"/>
                    <a:gd name="T42" fmla="*/ 411 w 3007"/>
                    <a:gd name="T43" fmla="*/ 3186 h 3771"/>
                    <a:gd name="T44" fmla="*/ 603 w 3007"/>
                    <a:gd name="T45" fmla="*/ 3220 h 3771"/>
                    <a:gd name="T46" fmla="*/ 428 w 3007"/>
                    <a:gd name="T47" fmla="*/ 3079 h 3771"/>
                    <a:gd name="T48" fmla="*/ 629 w 3007"/>
                    <a:gd name="T49" fmla="*/ 3062 h 3771"/>
                    <a:gd name="T50" fmla="*/ 95 w 3007"/>
                    <a:gd name="T51" fmla="*/ 2844 h 3771"/>
                    <a:gd name="T52" fmla="*/ 95 w 3007"/>
                    <a:gd name="T53" fmla="*/ 2844 h 37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44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297" y="897"/>
                  <a:ext cx="169" cy="122"/>
                </a:xfrm>
                <a:custGeom>
                  <a:avLst/>
                  <a:gdLst>
                    <a:gd name="T0" fmla="*/ 0 w 673"/>
                    <a:gd name="T1" fmla="*/ 80 h 342"/>
                    <a:gd name="T2" fmla="*/ 255 w 673"/>
                    <a:gd name="T3" fmla="*/ 106 h 342"/>
                    <a:gd name="T4" fmla="*/ 639 w 673"/>
                    <a:gd name="T5" fmla="*/ 342 h 342"/>
                    <a:gd name="T6" fmla="*/ 673 w 673"/>
                    <a:gd name="T7" fmla="*/ 289 h 342"/>
                    <a:gd name="T8" fmla="*/ 447 w 673"/>
                    <a:gd name="T9" fmla="*/ 114 h 342"/>
                    <a:gd name="T10" fmla="*/ 26 w 673"/>
                    <a:gd name="T11" fmla="*/ 0 h 342"/>
                    <a:gd name="T12" fmla="*/ 0 w 673"/>
                    <a:gd name="T13" fmla="*/ 80 h 342"/>
                    <a:gd name="T14" fmla="*/ 0 w 673"/>
                    <a:gd name="T15" fmla="*/ 80 h 3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45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6"/>
                  <a:ext cx="181" cy="144"/>
                </a:xfrm>
                <a:custGeom>
                  <a:avLst/>
                  <a:gdLst>
                    <a:gd name="T0" fmla="*/ 0 w 716"/>
                    <a:gd name="T1" fmla="*/ 78 h 403"/>
                    <a:gd name="T2" fmla="*/ 340 w 716"/>
                    <a:gd name="T3" fmla="*/ 148 h 403"/>
                    <a:gd name="T4" fmla="*/ 638 w 716"/>
                    <a:gd name="T5" fmla="*/ 403 h 403"/>
                    <a:gd name="T6" fmla="*/ 716 w 716"/>
                    <a:gd name="T7" fmla="*/ 296 h 403"/>
                    <a:gd name="T8" fmla="*/ 420 w 716"/>
                    <a:gd name="T9" fmla="*/ 114 h 403"/>
                    <a:gd name="T10" fmla="*/ 70 w 716"/>
                    <a:gd name="T11" fmla="*/ 0 h 403"/>
                    <a:gd name="T12" fmla="*/ 0 w 716"/>
                    <a:gd name="T13" fmla="*/ 78 h 403"/>
                    <a:gd name="T14" fmla="*/ 0 w 716"/>
                    <a:gd name="T15" fmla="*/ 78 h 4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46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>
                    <a:gd name="T0" fmla="*/ 0 w 717"/>
                    <a:gd name="T1" fmla="*/ 78 h 411"/>
                    <a:gd name="T2" fmla="*/ 316 w 717"/>
                    <a:gd name="T3" fmla="*/ 139 h 411"/>
                    <a:gd name="T4" fmla="*/ 649 w 717"/>
                    <a:gd name="T5" fmla="*/ 411 h 411"/>
                    <a:gd name="T6" fmla="*/ 717 w 717"/>
                    <a:gd name="T7" fmla="*/ 314 h 411"/>
                    <a:gd name="T8" fmla="*/ 394 w 717"/>
                    <a:gd name="T9" fmla="*/ 87 h 411"/>
                    <a:gd name="T10" fmla="*/ 54 w 717"/>
                    <a:gd name="T11" fmla="*/ 0 h 411"/>
                    <a:gd name="T12" fmla="*/ 0 w 717"/>
                    <a:gd name="T13" fmla="*/ 78 h 411"/>
                    <a:gd name="T14" fmla="*/ 0 w 717"/>
                    <a:gd name="T15" fmla="*/ 78 h 4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47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48" y="142"/>
                  <a:ext cx="179" cy="138"/>
                </a:xfrm>
                <a:custGeom>
                  <a:avLst/>
                  <a:gdLst>
                    <a:gd name="T0" fmla="*/ 0 w 709"/>
                    <a:gd name="T1" fmla="*/ 88 h 386"/>
                    <a:gd name="T2" fmla="*/ 272 w 709"/>
                    <a:gd name="T3" fmla="*/ 131 h 386"/>
                    <a:gd name="T4" fmla="*/ 665 w 709"/>
                    <a:gd name="T5" fmla="*/ 386 h 386"/>
                    <a:gd name="T6" fmla="*/ 709 w 709"/>
                    <a:gd name="T7" fmla="*/ 308 h 386"/>
                    <a:gd name="T8" fmla="*/ 306 w 709"/>
                    <a:gd name="T9" fmla="*/ 53 h 386"/>
                    <a:gd name="T10" fmla="*/ 43 w 709"/>
                    <a:gd name="T11" fmla="*/ 0 h 386"/>
                    <a:gd name="T12" fmla="*/ 0 w 709"/>
                    <a:gd name="T13" fmla="*/ 88 h 386"/>
                    <a:gd name="T14" fmla="*/ 0 w 709"/>
                    <a:gd name="T15" fmla="*/ 88 h 3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4148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transition>
    <p:random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rldofteaching.com/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Poetry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Vocabulary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  <p:bldP spid="32771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6870700" cy="838200"/>
          </a:xfrm>
        </p:spPr>
        <p:txBody>
          <a:bodyPr/>
          <a:lstStyle/>
          <a:p>
            <a:r>
              <a:rPr lang="en-US"/>
              <a:t>Rhythm &amp; Rhyme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066800"/>
            <a:ext cx="7543800" cy="914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Using more spirited language makes humorous situations even more humorous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143000" y="2057400"/>
            <a:ext cx="6934200" cy="3429000"/>
          </a:xfrm>
          <a:solidFill>
            <a:schemeClr val="accent1"/>
          </a:solidFill>
          <a:ln w="38100" cap="flat">
            <a:solidFill>
              <a:schemeClr val="folHlink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en-US" sz="3000" b="1"/>
              <a:t>“The Porcupine”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en-US" sz="3000" b="1"/>
              <a:t>By Ogden Nash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en-US" sz="1400" b="1"/>
          </a:p>
          <a:p>
            <a:pPr algn="ctr">
              <a:lnSpc>
                <a:spcPct val="90000"/>
              </a:lnSpc>
              <a:buFontTx/>
              <a:buNone/>
            </a:pPr>
            <a:r>
              <a:rPr lang="en-US"/>
              <a:t>Any hound a porcupine nudges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en-US"/>
              <a:t>Can’t be blamed for harboring grudges.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en-US"/>
              <a:t>I know one hound that laughed all winter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en-US"/>
              <a:t>At a porcupine that sat on a splinter.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17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71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71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1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71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 build="allAtOnce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-76200" y="152400"/>
            <a:ext cx="8458200" cy="1524000"/>
          </a:xfrm>
        </p:spPr>
        <p:txBody>
          <a:bodyPr/>
          <a:lstStyle/>
          <a:p>
            <a:r>
              <a:rPr lang="en-US"/>
              <a:t>If you take away the rhythm and rhyme, the humor vanishes.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467600" cy="3429000"/>
          </a:xfrm>
          <a:solidFill>
            <a:schemeClr val="accent1"/>
          </a:solidFill>
          <a:ln w="38100">
            <a:solidFill>
              <a:schemeClr val="folHlink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buFontTx/>
              <a:buNone/>
            </a:pPr>
            <a:r>
              <a:rPr lang="en-US"/>
              <a:t>Any hound that touches a porcupine</a:t>
            </a:r>
          </a:p>
          <a:p>
            <a:pPr algn="ctr">
              <a:buFontTx/>
              <a:buNone/>
            </a:pPr>
            <a:r>
              <a:rPr lang="en-US"/>
              <a:t>Can’t be blamed for holding a grudge</a:t>
            </a:r>
          </a:p>
          <a:p>
            <a:pPr algn="ctr">
              <a:buFontTx/>
              <a:buNone/>
            </a:pPr>
            <a:r>
              <a:rPr lang="en-US"/>
              <a:t>I know one hound that laughed all winter long</a:t>
            </a:r>
          </a:p>
          <a:p>
            <a:pPr algn="ctr">
              <a:buFontTx/>
              <a:buNone/>
            </a:pPr>
            <a:r>
              <a:rPr lang="en-US"/>
              <a:t>At a porcupine that sat on a piece of wood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2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allAtOnce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Lewis Carroll</a:t>
            </a:r>
            <a:br>
              <a:rPr lang="en-US"/>
            </a:br>
            <a:r>
              <a:rPr lang="en-US" sz="4000"/>
              <a:t>1832-1898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828800"/>
            <a:ext cx="8001000" cy="4114800"/>
          </a:xfrm>
        </p:spPr>
        <p:txBody>
          <a:bodyPr/>
          <a:lstStyle/>
          <a:p>
            <a:r>
              <a:rPr lang="en-US" sz="2800"/>
              <a:t>Born in England</a:t>
            </a:r>
          </a:p>
          <a:p>
            <a:r>
              <a:rPr lang="en-US" sz="2800"/>
              <a:t>Wrote </a:t>
            </a:r>
            <a:r>
              <a:rPr lang="en-US" sz="2800" i="1"/>
              <a:t>Alice’s Adventures in Wonderland</a:t>
            </a:r>
          </a:p>
          <a:p>
            <a:r>
              <a:rPr lang="en-US" sz="2800"/>
              <a:t>Wrote </a:t>
            </a:r>
            <a:r>
              <a:rPr lang="en-US" sz="2800" i="1"/>
              <a:t>Through the Looking Glass</a:t>
            </a:r>
          </a:p>
          <a:p>
            <a:r>
              <a:rPr lang="en-US" sz="2800"/>
              <a:t>His life was quiet and uneventful, but in works like </a:t>
            </a:r>
            <a:r>
              <a:rPr lang="en-US" sz="2800" i="1"/>
              <a:t>Father William</a:t>
            </a:r>
            <a:r>
              <a:rPr lang="en-US" sz="2800"/>
              <a:t>, he found escape from his serious work into a delightfully zany, topsy-turvy world that still amuses children old and young.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“Father William”</a:t>
            </a:r>
            <a:br>
              <a:rPr lang="en-US"/>
            </a:br>
            <a:r>
              <a:rPr lang="en-US" sz="4000"/>
              <a:t>Page 400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 this poem, a young man questions his father about some rather unusual behavior.</a:t>
            </a:r>
          </a:p>
          <a:p>
            <a:r>
              <a:rPr lang="en-US"/>
              <a:t>Have you ever asked someone what they were doing and received an explanation that made very little sense at all?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6870700" cy="1066800"/>
          </a:xfrm>
        </p:spPr>
        <p:txBody>
          <a:bodyPr/>
          <a:lstStyle/>
          <a:p>
            <a:r>
              <a:rPr lang="en-US"/>
              <a:t>Limericks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696200" cy="4495800"/>
          </a:xfrm>
        </p:spPr>
        <p:txBody>
          <a:bodyPr/>
          <a:lstStyle/>
          <a:p>
            <a:r>
              <a:rPr lang="en-US"/>
              <a:t>A limerick is a poem of five lines</a:t>
            </a:r>
          </a:p>
          <a:p>
            <a:r>
              <a:rPr lang="en-US"/>
              <a:t>The first, second, and fifth lines have three rhythmic beats and rhyme with one another.</a:t>
            </a:r>
          </a:p>
          <a:p>
            <a:r>
              <a:rPr lang="en-US"/>
              <a:t>The third and fourth lines have two beats and rhyme with one another.</a:t>
            </a:r>
          </a:p>
          <a:p>
            <a:r>
              <a:rPr lang="en-US"/>
              <a:t>They are always light-hearted, humorous poems.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Limericks</a:t>
            </a:r>
            <a:endParaRPr lang="en-US" sz="400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1828800"/>
            <a:ext cx="7086600" cy="3657600"/>
          </a:xfrm>
          <a:solidFill>
            <a:schemeClr val="accent1"/>
          </a:solidFill>
          <a:ln w="38100">
            <a:solidFill>
              <a:schemeClr val="folHlink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buFontTx/>
              <a:buNone/>
            </a:pPr>
            <a:r>
              <a:rPr lang="en-US"/>
              <a:t>There once was a man with no hair.</a:t>
            </a:r>
          </a:p>
          <a:p>
            <a:pPr algn="ctr">
              <a:buFontTx/>
              <a:buNone/>
            </a:pPr>
            <a:r>
              <a:rPr lang="en-US"/>
              <a:t>He gave everyone quite a scare.</a:t>
            </a:r>
          </a:p>
          <a:p>
            <a:pPr algn="ctr">
              <a:buFontTx/>
              <a:buNone/>
            </a:pPr>
            <a:r>
              <a:rPr lang="en-US"/>
              <a:t>He got some Rogaine,</a:t>
            </a:r>
          </a:p>
          <a:p>
            <a:pPr algn="ctr">
              <a:buFontTx/>
              <a:buNone/>
            </a:pPr>
            <a:r>
              <a:rPr lang="en-US"/>
              <a:t>Grew out a mane,</a:t>
            </a:r>
          </a:p>
          <a:p>
            <a:pPr algn="ctr">
              <a:buFontTx/>
              <a:buNone/>
            </a:pPr>
            <a:r>
              <a:rPr lang="en-US"/>
              <a:t>And now he resembles a bear!</a:t>
            </a:r>
          </a:p>
        </p:txBody>
      </p:sp>
      <p:pic>
        <p:nvPicPr>
          <p:cNvPr id="13316" name="Picture 4" descr="j0336472"/>
          <p:cNvPicPr>
            <a:picLocks noChangeAspect="1" noChangeArrowheads="1" noCrop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53200" y="4648200"/>
            <a:ext cx="2209800" cy="2209800"/>
          </a:xfr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3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allAtOnce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Limerick About a Bee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828800"/>
            <a:ext cx="6553200" cy="3657600"/>
          </a:xfrm>
          <a:solidFill>
            <a:schemeClr val="accent1"/>
          </a:solidFill>
          <a:ln w="38100">
            <a:solidFill>
              <a:schemeClr val="folHlink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en-US"/>
              <a:t>I wish that my room had a floor,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en-US"/>
              <a:t>I don’t care so much for a door.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en-US"/>
              <a:t>But this walking around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en-US"/>
              <a:t>Without touching the ground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en-US"/>
              <a:t>Is getting to be quite a bore.</a:t>
            </a:r>
          </a:p>
        </p:txBody>
      </p:sp>
      <p:pic>
        <p:nvPicPr>
          <p:cNvPr id="14340" name="Picture 4" descr="j0304465"/>
          <p:cNvPicPr>
            <a:picLocks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1444928">
            <a:off x="990600" y="4419600"/>
            <a:ext cx="758825" cy="915988"/>
          </a:xfrm>
        </p:spPr>
      </p:pic>
      <p:pic>
        <p:nvPicPr>
          <p:cNvPr id="14342" name="Picture 6" descr="j0304465"/>
          <p:cNvPicPr>
            <a:picLocks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24600" y="4419600"/>
            <a:ext cx="758825" cy="915988"/>
          </a:xfrm>
          <a:noFill/>
          <a:ln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33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allAtOnce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Another Limerick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2057400"/>
            <a:ext cx="7010400" cy="2895600"/>
          </a:xfrm>
          <a:solidFill>
            <a:schemeClr val="accent1"/>
          </a:solidFill>
          <a:ln w="38100">
            <a:solidFill>
              <a:schemeClr val="folHlink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buFontTx/>
              <a:buNone/>
            </a:pPr>
            <a:r>
              <a:rPr lang="en-US"/>
              <a:t>There once was a very small mouse</a:t>
            </a:r>
          </a:p>
          <a:p>
            <a:pPr algn="ctr">
              <a:buFontTx/>
              <a:buNone/>
            </a:pPr>
            <a:r>
              <a:rPr lang="en-US"/>
              <a:t>Who lived in a very small house,</a:t>
            </a:r>
          </a:p>
          <a:p>
            <a:pPr algn="ctr">
              <a:buFontTx/>
              <a:buNone/>
            </a:pPr>
            <a:r>
              <a:rPr lang="en-US"/>
              <a:t>The ocean’s spray</a:t>
            </a:r>
          </a:p>
          <a:p>
            <a:pPr algn="ctr">
              <a:buFontTx/>
              <a:buNone/>
            </a:pPr>
            <a:r>
              <a:rPr lang="en-US"/>
              <a:t>Washed it away,</a:t>
            </a:r>
          </a:p>
          <a:p>
            <a:pPr algn="ctr">
              <a:buFontTx/>
              <a:buNone/>
            </a:pPr>
            <a:r>
              <a:rPr lang="en-US"/>
              <a:t>All that was left was her blouse!</a:t>
            </a:r>
          </a:p>
        </p:txBody>
      </p:sp>
      <p:pic>
        <p:nvPicPr>
          <p:cNvPr id="15364" name="Picture 4" descr="j0344852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533400"/>
            <a:ext cx="1652588" cy="1382713"/>
          </a:xfr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36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allAtOnce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You will create a limerick similar to this one…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057400"/>
            <a:ext cx="7696200" cy="3124200"/>
          </a:xfrm>
          <a:solidFill>
            <a:schemeClr val="accent1"/>
          </a:solidFill>
          <a:ln w="38100">
            <a:solidFill>
              <a:schemeClr val="folHlink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buFontTx/>
              <a:buNone/>
            </a:pPr>
            <a:r>
              <a:rPr lang="en-US"/>
              <a:t>There once was a man from Beijing.</a:t>
            </a:r>
          </a:p>
          <a:p>
            <a:pPr algn="ctr">
              <a:buFontTx/>
              <a:buNone/>
            </a:pPr>
            <a:r>
              <a:rPr lang="en-US"/>
              <a:t>All his life he hoped to be King.</a:t>
            </a:r>
          </a:p>
          <a:p>
            <a:pPr algn="ctr">
              <a:buFontTx/>
              <a:buNone/>
            </a:pPr>
            <a:r>
              <a:rPr lang="en-US"/>
              <a:t>So he put on a crown,</a:t>
            </a:r>
          </a:p>
          <a:p>
            <a:pPr algn="ctr">
              <a:buFontTx/>
              <a:buNone/>
            </a:pPr>
            <a:r>
              <a:rPr lang="en-US"/>
              <a:t>Which quickly fell down.</a:t>
            </a:r>
          </a:p>
          <a:p>
            <a:pPr algn="ctr">
              <a:buFontTx/>
              <a:buNone/>
            </a:pPr>
            <a:r>
              <a:rPr lang="en-US"/>
              <a:t>That small silly man from Beijing.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allAtOnce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7023100" cy="1600200"/>
          </a:xfrm>
        </p:spPr>
        <p:txBody>
          <a:bodyPr/>
          <a:lstStyle/>
          <a:p>
            <a:r>
              <a:rPr lang="en-US"/>
              <a:t>Fill in the blanks and create your own Limerick.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981200"/>
            <a:ext cx="7772400" cy="3276600"/>
          </a:xfrm>
          <a:solidFill>
            <a:schemeClr val="accent1"/>
          </a:solidFill>
          <a:ln w="38100">
            <a:solidFill>
              <a:schemeClr val="folHlink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buFontTx/>
              <a:buNone/>
            </a:pPr>
            <a:r>
              <a:rPr lang="en-US"/>
              <a:t>There once was a _____ from _____.</a:t>
            </a:r>
          </a:p>
          <a:p>
            <a:pPr algn="ctr">
              <a:buFontTx/>
              <a:buNone/>
            </a:pPr>
            <a:r>
              <a:rPr lang="en-US"/>
              <a:t>All the while she/he hoped ________.</a:t>
            </a:r>
          </a:p>
          <a:p>
            <a:pPr algn="ctr">
              <a:buFontTx/>
              <a:buNone/>
            </a:pPr>
            <a:r>
              <a:rPr lang="en-US"/>
              <a:t>So she/he ____________________,</a:t>
            </a:r>
          </a:p>
          <a:p>
            <a:pPr algn="ctr">
              <a:buFontTx/>
              <a:buNone/>
            </a:pPr>
            <a:r>
              <a:rPr lang="en-US"/>
              <a:t>And ________________________,</a:t>
            </a:r>
          </a:p>
          <a:p>
            <a:pPr algn="ctr">
              <a:buFontTx/>
              <a:buNone/>
            </a:pPr>
            <a:r>
              <a:rPr lang="en-US"/>
              <a:t>That _________ from ___________.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4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allAtOnce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304800"/>
            <a:ext cx="7696200" cy="5486400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>
                <a:solidFill>
                  <a:schemeClr val="folHlink"/>
                </a:solidFill>
              </a:rPr>
              <a:t>Alliteration</a:t>
            </a:r>
            <a:r>
              <a:rPr lang="en-US"/>
              <a:t>:</a:t>
            </a:r>
          </a:p>
          <a:p>
            <a:pPr marL="990600" lvl="1" indent="-533400">
              <a:lnSpc>
                <a:spcPct val="90000"/>
              </a:lnSpc>
            </a:pPr>
            <a:r>
              <a:rPr lang="en-US"/>
              <a:t>Repetition of initial consonant sounds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>
                <a:solidFill>
                  <a:schemeClr val="folHlink"/>
                </a:solidFill>
              </a:rPr>
              <a:t>Allusion</a:t>
            </a:r>
            <a:r>
              <a:rPr lang="en-US"/>
              <a:t>:</a:t>
            </a:r>
          </a:p>
          <a:p>
            <a:pPr marL="990600" lvl="1" indent="-533400">
              <a:lnSpc>
                <a:spcPct val="90000"/>
              </a:lnSpc>
            </a:pPr>
            <a:r>
              <a:rPr lang="en-US"/>
              <a:t>A reference to a well-known person, place, event, literary work, or work of art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>
                <a:solidFill>
                  <a:schemeClr val="folHlink"/>
                </a:solidFill>
              </a:rPr>
              <a:t>Ballad</a:t>
            </a:r>
            <a:r>
              <a:rPr lang="en-US"/>
              <a:t>:</a:t>
            </a:r>
          </a:p>
          <a:p>
            <a:pPr marL="990600" lvl="1" indent="-533400">
              <a:lnSpc>
                <a:spcPct val="90000"/>
              </a:lnSpc>
            </a:pPr>
            <a:r>
              <a:rPr lang="en-US"/>
              <a:t>A song-like poem that tells a story</a:t>
            </a:r>
          </a:p>
          <a:p>
            <a:pPr marL="609600" indent="-609600">
              <a:lnSpc>
                <a:spcPct val="90000"/>
              </a:lnSpc>
              <a:buFontTx/>
              <a:buAutoNum type="arabicPeriod" startAt="4"/>
            </a:pPr>
            <a:r>
              <a:rPr lang="en-US">
                <a:solidFill>
                  <a:schemeClr val="folHlink"/>
                </a:solidFill>
              </a:rPr>
              <a:t>Blank</a:t>
            </a:r>
            <a:r>
              <a:rPr lang="en-US"/>
              <a:t> </a:t>
            </a:r>
            <a:r>
              <a:rPr lang="en-US">
                <a:solidFill>
                  <a:schemeClr val="folHlink"/>
                </a:solidFill>
              </a:rPr>
              <a:t>Verse</a:t>
            </a:r>
            <a:r>
              <a:rPr lang="en-US"/>
              <a:t>:</a:t>
            </a:r>
          </a:p>
          <a:p>
            <a:pPr marL="990600" lvl="1" indent="-533400">
              <a:lnSpc>
                <a:spcPct val="90000"/>
              </a:lnSpc>
            </a:pPr>
            <a:r>
              <a:rPr lang="en-US"/>
              <a:t>Poetry written in unrhymed, ten-syllable lines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 build="p" bldLvl="2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Mrs. Smith’s Limerick: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696200" cy="3200400"/>
          </a:xfrm>
          <a:solidFill>
            <a:schemeClr val="accent1"/>
          </a:solidFill>
          <a:ln w="38100">
            <a:solidFill>
              <a:schemeClr val="folHlink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buFontTx/>
              <a:buNone/>
            </a:pPr>
            <a:r>
              <a:rPr lang="en-US"/>
              <a:t>There once was a man from Japan.</a:t>
            </a:r>
          </a:p>
          <a:p>
            <a:pPr algn="ctr">
              <a:buFontTx/>
              <a:buNone/>
            </a:pPr>
            <a:r>
              <a:rPr lang="en-US"/>
              <a:t>All the while he hoped for a tan.</a:t>
            </a:r>
          </a:p>
          <a:p>
            <a:pPr algn="ctr">
              <a:buFontTx/>
              <a:buNone/>
            </a:pPr>
            <a:r>
              <a:rPr lang="en-US"/>
              <a:t>So he lay on the beach,</a:t>
            </a:r>
          </a:p>
          <a:p>
            <a:pPr algn="ctr">
              <a:buFontTx/>
              <a:buNone/>
            </a:pPr>
            <a:r>
              <a:rPr lang="en-US"/>
              <a:t>And ate a ripe peach,</a:t>
            </a:r>
          </a:p>
          <a:p>
            <a:pPr algn="ctr">
              <a:buFontTx/>
              <a:buNone/>
            </a:pPr>
            <a:r>
              <a:rPr lang="en-US"/>
              <a:t>That came from a Georgia van.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43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allAtOnce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ext Box 2"/>
          <p:cNvSpPr txBox="1">
            <a:spLocks noChangeArrowheads="1"/>
          </p:cNvSpPr>
          <p:nvPr/>
        </p:nvSpPr>
        <p:spPr bwMode="auto">
          <a:xfrm>
            <a:off x="684213" y="1052513"/>
            <a:ext cx="7920037" cy="37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GB" sz="2400">
                <a:latin typeface="Arial" pitchFamily="34" charset="0"/>
                <a:cs typeface="Arial" pitchFamily="34" charset="0"/>
              </a:rPr>
              <a:t>This powerpoint was kindly donated to </a:t>
            </a:r>
            <a:r>
              <a:rPr lang="en-GB" sz="2400">
                <a:latin typeface="Arial" pitchFamily="34" charset="0"/>
                <a:cs typeface="Arial" pitchFamily="34" charset="0"/>
                <a:hlinkClick r:id="rId3"/>
              </a:rPr>
              <a:t>www.worldofteaching.com</a:t>
            </a:r>
            <a:endParaRPr lang="en-GB" sz="2400">
              <a:latin typeface="Arial" pitchFamily="34" charset="0"/>
              <a:cs typeface="Arial" pitchFamily="34" charset="0"/>
            </a:endParaRPr>
          </a:p>
          <a:p>
            <a:pPr eaLnBrk="1" hangingPunct="1"/>
            <a:endParaRPr lang="en-GB" sz="2400">
              <a:latin typeface="Arial" pitchFamily="34" charset="0"/>
              <a:cs typeface="Arial" pitchFamily="34" charset="0"/>
            </a:endParaRPr>
          </a:p>
          <a:p>
            <a:pPr eaLnBrk="1" hangingPunct="1"/>
            <a:endParaRPr lang="en-GB" sz="2400">
              <a:latin typeface="Arial" pitchFamily="34" charset="0"/>
              <a:cs typeface="Arial" pitchFamily="34" charset="0"/>
            </a:endParaRPr>
          </a:p>
          <a:p>
            <a:pPr eaLnBrk="1" hangingPunct="1"/>
            <a:endParaRPr lang="en-GB" sz="2400">
              <a:latin typeface="Arial" pitchFamily="34" charset="0"/>
              <a:cs typeface="Arial" pitchFamily="34" charset="0"/>
            </a:endParaRPr>
          </a:p>
          <a:p>
            <a:pPr eaLnBrk="1" hangingPunct="1"/>
            <a:endParaRPr lang="en-GB" sz="240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en-GB" sz="2400">
                <a:latin typeface="Arial" pitchFamily="34" charset="0"/>
                <a:cs typeface="Arial" pitchFamily="34" charset="0"/>
                <a:hlinkClick r:id="rId3"/>
              </a:rPr>
              <a:t>http://www.worldofteaching.com</a:t>
            </a:r>
            <a:r>
              <a:rPr lang="en-GB" sz="2400">
                <a:latin typeface="Arial" pitchFamily="34" charset="0"/>
                <a:cs typeface="Arial" pitchFamily="34" charset="0"/>
              </a:rPr>
              <a:t> is home to over a thousand powerpoints submitted by teachers. This is a completely free site and requires no registration. Please visit and I hope it will help in your teaching.</a:t>
            </a:r>
            <a:endParaRPr lang="en-US" sz="24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304800"/>
            <a:ext cx="7772400" cy="5791200"/>
          </a:xfrm>
        </p:spPr>
        <p:txBody>
          <a:bodyPr/>
          <a:lstStyle/>
          <a:p>
            <a:pPr marL="609600" indent="-609600">
              <a:buFontTx/>
              <a:buAutoNum type="arabicPeriod" startAt="5"/>
            </a:pPr>
            <a:r>
              <a:rPr lang="en-US">
                <a:solidFill>
                  <a:schemeClr val="folHlink"/>
                </a:solidFill>
              </a:rPr>
              <a:t>Concrete</a:t>
            </a:r>
            <a:r>
              <a:rPr lang="en-US"/>
              <a:t> </a:t>
            </a:r>
            <a:r>
              <a:rPr lang="en-US">
                <a:solidFill>
                  <a:schemeClr val="folHlink"/>
                </a:solidFill>
              </a:rPr>
              <a:t>Poem</a:t>
            </a:r>
            <a:r>
              <a:rPr lang="en-US"/>
              <a:t>:</a:t>
            </a:r>
          </a:p>
          <a:p>
            <a:pPr marL="990600" lvl="1" indent="-533400"/>
            <a:r>
              <a:rPr lang="en-US"/>
              <a:t>A poem with a shape that suggests its subject</a:t>
            </a:r>
          </a:p>
          <a:p>
            <a:pPr marL="609600" indent="-609600">
              <a:buFontTx/>
              <a:buAutoNum type="arabicPeriod" startAt="5"/>
            </a:pPr>
            <a:r>
              <a:rPr lang="en-US">
                <a:solidFill>
                  <a:schemeClr val="folHlink"/>
                </a:solidFill>
              </a:rPr>
              <a:t>Figurative</a:t>
            </a:r>
            <a:r>
              <a:rPr lang="en-US"/>
              <a:t> </a:t>
            </a:r>
            <a:r>
              <a:rPr lang="en-US">
                <a:solidFill>
                  <a:schemeClr val="folHlink"/>
                </a:solidFill>
              </a:rPr>
              <a:t>Language</a:t>
            </a:r>
            <a:r>
              <a:rPr lang="en-US"/>
              <a:t>:</a:t>
            </a:r>
          </a:p>
          <a:p>
            <a:pPr marL="990600" lvl="1" indent="-533400"/>
            <a:r>
              <a:rPr lang="en-US"/>
              <a:t>Writing that is not meant to be taken literally</a:t>
            </a:r>
          </a:p>
          <a:p>
            <a:pPr marL="609600" indent="-609600">
              <a:buFontTx/>
              <a:buAutoNum type="arabicPeriod" startAt="5"/>
            </a:pPr>
            <a:r>
              <a:rPr lang="en-US">
                <a:solidFill>
                  <a:schemeClr val="folHlink"/>
                </a:solidFill>
              </a:rPr>
              <a:t>Free</a:t>
            </a:r>
            <a:r>
              <a:rPr lang="en-US" sz="2800"/>
              <a:t> </a:t>
            </a:r>
            <a:r>
              <a:rPr lang="en-US">
                <a:solidFill>
                  <a:schemeClr val="folHlink"/>
                </a:solidFill>
              </a:rPr>
              <a:t>Verse</a:t>
            </a:r>
            <a:r>
              <a:rPr lang="en-US" sz="2800"/>
              <a:t>:</a:t>
            </a:r>
          </a:p>
          <a:p>
            <a:pPr marL="990600" lvl="1" indent="-533400"/>
            <a:r>
              <a:rPr lang="en-US"/>
              <a:t>Poetry not written in a regular rhythmical pattern or meter</a:t>
            </a:r>
          </a:p>
          <a:p>
            <a:pPr marL="609600" indent="-609600">
              <a:buFontTx/>
              <a:buAutoNum type="arabicPeriod" startAt="8"/>
            </a:pPr>
            <a:r>
              <a:rPr lang="en-US">
                <a:solidFill>
                  <a:schemeClr val="folHlink"/>
                </a:solidFill>
              </a:rPr>
              <a:t>Haiku</a:t>
            </a:r>
            <a:r>
              <a:rPr lang="en-US"/>
              <a:t>:</a:t>
            </a:r>
          </a:p>
          <a:p>
            <a:pPr marL="1752600" lvl="3" indent="-381000"/>
            <a:r>
              <a:rPr lang="en-US" sz="2800"/>
              <a:t>A three-lined Japanese verse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 build="p" bldLvl="4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838200" y="304800"/>
            <a:ext cx="7696200" cy="6248400"/>
          </a:xfrm>
        </p:spPr>
        <p:txBody>
          <a:bodyPr/>
          <a:lstStyle/>
          <a:p>
            <a:pPr marL="609600" indent="-609600">
              <a:buFontTx/>
              <a:buAutoNum type="arabicPeriod" startAt="9"/>
            </a:pPr>
            <a:r>
              <a:rPr lang="en-US">
                <a:solidFill>
                  <a:schemeClr val="folHlink"/>
                </a:solidFill>
              </a:rPr>
              <a:t>Image</a:t>
            </a:r>
            <a:r>
              <a:rPr lang="en-US"/>
              <a:t>:</a:t>
            </a:r>
          </a:p>
          <a:p>
            <a:pPr marL="990600" lvl="1" indent="-533400"/>
            <a:r>
              <a:rPr lang="en-US"/>
              <a:t>A word or phrase that appeals to one or more of the five senses</a:t>
            </a:r>
          </a:p>
          <a:p>
            <a:pPr marL="609600" indent="-609600">
              <a:buFontTx/>
              <a:buAutoNum type="arabicPeriod" startAt="9"/>
            </a:pPr>
            <a:r>
              <a:rPr lang="en-US">
                <a:solidFill>
                  <a:schemeClr val="folHlink"/>
                </a:solidFill>
              </a:rPr>
              <a:t>Lyric</a:t>
            </a:r>
            <a:r>
              <a:rPr lang="en-US"/>
              <a:t> </a:t>
            </a:r>
            <a:r>
              <a:rPr lang="en-US">
                <a:solidFill>
                  <a:schemeClr val="folHlink"/>
                </a:solidFill>
              </a:rPr>
              <a:t>Poem</a:t>
            </a:r>
            <a:r>
              <a:rPr lang="en-US"/>
              <a:t>:</a:t>
            </a:r>
          </a:p>
          <a:p>
            <a:pPr marL="990600" lvl="1" indent="-533400"/>
            <a:r>
              <a:rPr lang="en-US"/>
              <a:t>Highly musical verse that expresses the observations and feelings of a single speaker</a:t>
            </a:r>
          </a:p>
          <a:p>
            <a:pPr marL="609600" indent="-609600">
              <a:buFontTx/>
              <a:buAutoNum type="arabicPeriod" startAt="9"/>
            </a:pPr>
            <a:r>
              <a:rPr lang="en-US">
                <a:solidFill>
                  <a:schemeClr val="folHlink"/>
                </a:solidFill>
              </a:rPr>
              <a:t>Metaphor</a:t>
            </a:r>
            <a:r>
              <a:rPr lang="en-US"/>
              <a:t>:</a:t>
            </a:r>
          </a:p>
          <a:p>
            <a:pPr marL="990600" lvl="1" indent="-533400"/>
            <a:r>
              <a:rPr lang="en-US"/>
              <a:t>A figure of speech in which something is described as though it were something else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 build="p" bldLvl="4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838200" y="304800"/>
            <a:ext cx="7467600" cy="6248400"/>
          </a:xfrm>
        </p:spPr>
        <p:txBody>
          <a:bodyPr/>
          <a:lstStyle/>
          <a:p>
            <a:pPr marL="609600" indent="-609600">
              <a:buFontTx/>
              <a:buAutoNum type="arabicPeriod" startAt="12"/>
            </a:pPr>
            <a:r>
              <a:rPr lang="en-US">
                <a:solidFill>
                  <a:schemeClr val="folHlink"/>
                </a:solidFill>
              </a:rPr>
              <a:t>Mood</a:t>
            </a:r>
            <a:r>
              <a:rPr lang="en-US"/>
              <a:t>:</a:t>
            </a:r>
          </a:p>
          <a:p>
            <a:pPr marL="990600" lvl="1" indent="-533400"/>
            <a:r>
              <a:rPr lang="en-US"/>
              <a:t>The feeling created in the reader by a literary work</a:t>
            </a:r>
          </a:p>
          <a:p>
            <a:pPr marL="609600" indent="-609600">
              <a:buFontTx/>
              <a:buAutoNum type="arabicPeriod" startAt="13"/>
            </a:pPr>
            <a:r>
              <a:rPr lang="en-US">
                <a:solidFill>
                  <a:schemeClr val="folHlink"/>
                </a:solidFill>
              </a:rPr>
              <a:t>Narrative</a:t>
            </a:r>
            <a:r>
              <a:rPr lang="en-US"/>
              <a:t> </a:t>
            </a:r>
            <a:r>
              <a:rPr lang="en-US">
                <a:solidFill>
                  <a:schemeClr val="folHlink"/>
                </a:solidFill>
              </a:rPr>
              <a:t>Poem</a:t>
            </a:r>
            <a:r>
              <a:rPr lang="en-US"/>
              <a:t>:</a:t>
            </a:r>
          </a:p>
          <a:p>
            <a:pPr marL="990600" lvl="1" indent="-533400"/>
            <a:r>
              <a:rPr lang="en-US"/>
              <a:t>A story told in verse</a:t>
            </a:r>
          </a:p>
          <a:p>
            <a:pPr marL="609600" indent="-609600">
              <a:buFontTx/>
              <a:buAutoNum type="arabicPeriod" startAt="13"/>
            </a:pPr>
            <a:r>
              <a:rPr lang="en-US">
                <a:solidFill>
                  <a:schemeClr val="folHlink"/>
                </a:solidFill>
              </a:rPr>
              <a:t>Onomatopoeia</a:t>
            </a:r>
            <a:r>
              <a:rPr lang="en-US"/>
              <a:t>:</a:t>
            </a:r>
          </a:p>
          <a:p>
            <a:pPr marL="990600" lvl="1" indent="-533400"/>
            <a:r>
              <a:rPr lang="en-US"/>
              <a:t>The use of words that imitate sounds</a:t>
            </a:r>
          </a:p>
          <a:p>
            <a:pPr marL="609600" indent="-609600">
              <a:buFontTx/>
              <a:buAutoNum type="arabicPeriod" startAt="13"/>
            </a:pPr>
            <a:r>
              <a:rPr lang="en-US">
                <a:solidFill>
                  <a:schemeClr val="folHlink"/>
                </a:solidFill>
              </a:rPr>
              <a:t>Personification</a:t>
            </a:r>
            <a:r>
              <a:rPr lang="en-US"/>
              <a:t>:</a:t>
            </a:r>
          </a:p>
          <a:p>
            <a:pPr marL="990600" lvl="1" indent="-533400"/>
            <a:r>
              <a:rPr lang="en-US"/>
              <a:t>A type of figurative language in which a non-human subject is given human characteristics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 build="p" bldLvl="4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381000"/>
            <a:ext cx="7696200" cy="6172200"/>
          </a:xfrm>
        </p:spPr>
        <p:txBody>
          <a:bodyPr/>
          <a:lstStyle/>
          <a:p>
            <a:pPr marL="609600" indent="-609600">
              <a:buFontTx/>
              <a:buAutoNum type="arabicPeriod" startAt="16"/>
            </a:pPr>
            <a:r>
              <a:rPr lang="en-US">
                <a:solidFill>
                  <a:schemeClr val="folHlink"/>
                </a:solidFill>
              </a:rPr>
              <a:t>Refrain</a:t>
            </a:r>
            <a:r>
              <a:rPr lang="en-US"/>
              <a:t>:</a:t>
            </a:r>
          </a:p>
          <a:p>
            <a:pPr marL="990600" lvl="1" indent="-533400"/>
            <a:r>
              <a:rPr lang="en-US"/>
              <a:t>A regularly repeated line or group of lines in a poem</a:t>
            </a:r>
          </a:p>
          <a:p>
            <a:pPr marL="609600" indent="-609600">
              <a:buFontTx/>
              <a:buAutoNum type="arabicPeriod" startAt="16"/>
            </a:pPr>
            <a:r>
              <a:rPr lang="en-US">
                <a:solidFill>
                  <a:schemeClr val="folHlink"/>
                </a:solidFill>
              </a:rPr>
              <a:t>Repetition</a:t>
            </a:r>
            <a:r>
              <a:rPr lang="en-US"/>
              <a:t>:</a:t>
            </a:r>
          </a:p>
          <a:p>
            <a:pPr marL="990600" lvl="1" indent="-533400"/>
            <a:r>
              <a:rPr lang="en-US"/>
              <a:t>The use, more than once, of any element of language</a:t>
            </a:r>
          </a:p>
          <a:p>
            <a:pPr marL="609600" indent="-609600">
              <a:buFontTx/>
              <a:buAutoNum type="arabicPeriod" startAt="16"/>
            </a:pPr>
            <a:r>
              <a:rPr lang="en-US">
                <a:solidFill>
                  <a:schemeClr val="folHlink"/>
                </a:solidFill>
              </a:rPr>
              <a:t>Rhyme</a:t>
            </a:r>
            <a:r>
              <a:rPr lang="en-US"/>
              <a:t>:</a:t>
            </a:r>
          </a:p>
          <a:p>
            <a:pPr marL="990600" lvl="1" indent="-533400"/>
            <a:r>
              <a:rPr lang="en-US"/>
              <a:t>Repetition of sounds at the end of words</a:t>
            </a:r>
          </a:p>
          <a:p>
            <a:pPr marL="609600" indent="-609600">
              <a:buFontTx/>
              <a:buAutoNum type="arabicPeriod" startAt="16"/>
            </a:pPr>
            <a:r>
              <a:rPr lang="en-US">
                <a:solidFill>
                  <a:schemeClr val="folHlink"/>
                </a:solidFill>
              </a:rPr>
              <a:t>Rhyme</a:t>
            </a:r>
            <a:r>
              <a:rPr lang="en-US"/>
              <a:t> </a:t>
            </a:r>
            <a:r>
              <a:rPr lang="en-US">
                <a:solidFill>
                  <a:schemeClr val="folHlink"/>
                </a:solidFill>
              </a:rPr>
              <a:t>Scheme</a:t>
            </a:r>
            <a:r>
              <a:rPr lang="en-US"/>
              <a:t>:</a:t>
            </a:r>
          </a:p>
          <a:p>
            <a:pPr marL="1752600" lvl="3" indent="-381000"/>
            <a:r>
              <a:rPr lang="en-US" sz="2800"/>
              <a:t>A regular pattern of rhyming words in a poem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0" grpId="0" build="p" bldLvl="4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304800"/>
            <a:ext cx="7162800" cy="6019800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Tx/>
              <a:buAutoNum type="arabicPeriod" startAt="20"/>
            </a:pPr>
            <a:r>
              <a:rPr lang="en-US">
                <a:solidFill>
                  <a:schemeClr val="folHlink"/>
                </a:solidFill>
              </a:rPr>
              <a:t>Rhythm</a:t>
            </a:r>
            <a:r>
              <a:rPr lang="en-US" sz="2800"/>
              <a:t>:</a:t>
            </a:r>
          </a:p>
          <a:p>
            <a:pPr marL="990600" lvl="1" indent="-533400">
              <a:lnSpc>
                <a:spcPct val="90000"/>
              </a:lnSpc>
            </a:pPr>
            <a:r>
              <a:rPr lang="en-US"/>
              <a:t>Pattern of beats or stresses in spoken or written language</a:t>
            </a:r>
          </a:p>
          <a:p>
            <a:pPr marL="609600" indent="-609600">
              <a:lnSpc>
                <a:spcPct val="90000"/>
              </a:lnSpc>
              <a:buFontTx/>
              <a:buAutoNum type="arabicPeriod" startAt="20"/>
            </a:pPr>
            <a:r>
              <a:rPr lang="en-US">
                <a:solidFill>
                  <a:schemeClr val="folHlink"/>
                </a:solidFill>
              </a:rPr>
              <a:t>Simile</a:t>
            </a:r>
            <a:r>
              <a:rPr lang="en-US" sz="2800"/>
              <a:t>:</a:t>
            </a:r>
          </a:p>
          <a:p>
            <a:pPr marL="990600" lvl="1" indent="-533400">
              <a:lnSpc>
                <a:spcPct val="90000"/>
              </a:lnSpc>
            </a:pPr>
            <a:r>
              <a:rPr lang="en-US" sz="3200"/>
              <a:t>A figure of speech that uses </a:t>
            </a:r>
            <a:r>
              <a:rPr lang="en-US" sz="3200" i="1"/>
              <a:t>like</a:t>
            </a:r>
            <a:r>
              <a:rPr lang="en-US" sz="3200"/>
              <a:t> or </a:t>
            </a:r>
            <a:r>
              <a:rPr lang="en-US" sz="3200" i="1"/>
              <a:t>as</a:t>
            </a:r>
            <a:r>
              <a:rPr lang="en-US" sz="3200"/>
              <a:t> to make a direct comparison between two unlike ideas</a:t>
            </a:r>
          </a:p>
          <a:p>
            <a:pPr marL="609600" indent="-609600">
              <a:lnSpc>
                <a:spcPct val="90000"/>
              </a:lnSpc>
              <a:buFontTx/>
              <a:buAutoNum type="arabicPeriod" startAt="20"/>
            </a:pPr>
            <a:endParaRPr lang="en-US">
              <a:solidFill>
                <a:schemeClr val="folHlink"/>
              </a:solidFill>
            </a:endParaRPr>
          </a:p>
          <a:p>
            <a:pPr marL="609600" indent="-609600">
              <a:lnSpc>
                <a:spcPct val="90000"/>
              </a:lnSpc>
              <a:buFontTx/>
              <a:buAutoNum type="arabicPeriod" startAt="20"/>
            </a:pPr>
            <a:r>
              <a:rPr lang="en-US">
                <a:solidFill>
                  <a:schemeClr val="folHlink"/>
                </a:solidFill>
              </a:rPr>
              <a:t>Stanza</a:t>
            </a:r>
            <a:r>
              <a:rPr lang="en-US" sz="2800"/>
              <a:t>:</a:t>
            </a:r>
          </a:p>
          <a:p>
            <a:pPr marL="990600" lvl="1" indent="-533400">
              <a:lnSpc>
                <a:spcPct val="90000"/>
              </a:lnSpc>
            </a:pPr>
            <a:r>
              <a:rPr lang="en-US"/>
              <a:t>A formal division of lines in a poem considered as a unit</a:t>
            </a:r>
          </a:p>
        </p:txBody>
      </p:sp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1066800" y="4038600"/>
            <a:ext cx="4038600" cy="4826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500">
                <a:solidFill>
                  <a:schemeClr val="tx2"/>
                </a:solidFill>
              </a:rPr>
              <a:t>My love is like a red rose.</a:t>
            </a:r>
          </a:p>
        </p:txBody>
      </p:sp>
      <p:pic>
        <p:nvPicPr>
          <p:cNvPr id="38916" name="Picture 4" descr="j0288858"/>
          <p:cNvPicPr>
            <a:picLocks noChangeAspect="1" noChangeArrowheads="1" noCrop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15000" y="3657600"/>
            <a:ext cx="1600200" cy="1309688"/>
          </a:xfrm>
        </p:spPr>
      </p:pic>
      <p:sp>
        <p:nvSpPr>
          <p:cNvPr id="38919" name="Line 7"/>
          <p:cNvSpPr>
            <a:spLocks noChangeShapeType="1"/>
          </p:cNvSpPr>
          <p:nvPr/>
        </p:nvSpPr>
        <p:spPr bwMode="auto">
          <a:xfrm>
            <a:off x="5105400" y="4343400"/>
            <a:ext cx="6096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 build="p" bldLvl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Poetry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Humor &amp; Poetry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6870700" cy="838200"/>
          </a:xfrm>
        </p:spPr>
        <p:txBody>
          <a:bodyPr/>
          <a:lstStyle/>
          <a:p>
            <a:r>
              <a:rPr lang="en-US"/>
              <a:t>Humor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219200"/>
            <a:ext cx="5105400" cy="5257800"/>
          </a:xfrm>
        </p:spPr>
        <p:txBody>
          <a:bodyPr/>
          <a:lstStyle/>
          <a:p>
            <a:r>
              <a:rPr lang="en-US" sz="2800"/>
              <a:t>Humor in poetry can arise from a number of sources:</a:t>
            </a:r>
          </a:p>
          <a:p>
            <a:pPr lvl="3"/>
            <a:r>
              <a:rPr lang="en-US" sz="2600"/>
              <a:t>Surprise</a:t>
            </a:r>
          </a:p>
          <a:p>
            <a:pPr lvl="3"/>
            <a:r>
              <a:rPr lang="en-US" sz="2600"/>
              <a:t>Exaggeration</a:t>
            </a:r>
          </a:p>
          <a:p>
            <a:pPr lvl="3"/>
            <a:r>
              <a:rPr lang="en-US" sz="2600"/>
              <a:t>Bringing together of unrelated things</a:t>
            </a:r>
          </a:p>
          <a:p>
            <a:r>
              <a:rPr lang="en-US" sz="2800"/>
              <a:t>Most funny poems have two things in common:</a:t>
            </a:r>
          </a:p>
          <a:p>
            <a:pPr lvl="3"/>
            <a:r>
              <a:rPr lang="en-US" sz="2600"/>
              <a:t>Rhythm</a:t>
            </a:r>
          </a:p>
          <a:p>
            <a:pPr lvl="3"/>
            <a:r>
              <a:rPr lang="en-US" sz="2600"/>
              <a:t>Rhyme</a:t>
            </a:r>
          </a:p>
        </p:txBody>
      </p:sp>
      <p:pic>
        <p:nvPicPr>
          <p:cNvPr id="6148" name="Picture 4" descr="j0078722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1200" y="1600200"/>
            <a:ext cx="2916238" cy="3657600"/>
          </a:xfr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 bldLvl="3"/>
    </p:bldLst>
  </p:timing>
</p:sld>
</file>

<file path=ppt/theme/theme1.xml><?xml version="1.0" encoding="utf-8"?>
<a:theme xmlns:a="http://schemas.openxmlformats.org/drawingml/2006/main" name="Crayons">
  <a:themeElements>
    <a:clrScheme name="Crayons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Crayons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Crayons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Crayons</Template>
  <TotalTime>118</TotalTime>
  <Words>846</Words>
  <Application>Microsoft Office PowerPoint</Application>
  <PresentationFormat>On-screen Show (4:3)</PresentationFormat>
  <Paragraphs>148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Comic Sans MS</vt:lpstr>
      <vt:lpstr>Crayons</vt:lpstr>
      <vt:lpstr>Poetry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Poetry</vt:lpstr>
      <vt:lpstr>Humor</vt:lpstr>
      <vt:lpstr>Rhythm &amp; Rhyme</vt:lpstr>
      <vt:lpstr>If you take away the rhythm and rhyme, the humor vanishes.</vt:lpstr>
      <vt:lpstr>Lewis Carroll 1832-1898</vt:lpstr>
      <vt:lpstr>“Father William” Page 400</vt:lpstr>
      <vt:lpstr>Limericks</vt:lpstr>
      <vt:lpstr>Limericks</vt:lpstr>
      <vt:lpstr>Limerick About a Bee</vt:lpstr>
      <vt:lpstr>Another Limerick</vt:lpstr>
      <vt:lpstr>You will create a limerick similar to this one…</vt:lpstr>
      <vt:lpstr>Fill in the blanks and create your own Limerick.</vt:lpstr>
      <vt:lpstr>Mrs. Smith’s Limerick:</vt:lpstr>
      <vt:lpstr>PowerPoint Presentation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Poetry</dc:title>
  <dc:creator>Jessica Smith</dc:creator>
  <cp:lastModifiedBy>Teacher E-Solutions</cp:lastModifiedBy>
  <cp:revision>10</cp:revision>
  <dcterms:created xsi:type="dcterms:W3CDTF">2002-10-23T21:46:37Z</dcterms:created>
  <dcterms:modified xsi:type="dcterms:W3CDTF">2019-01-18T16:52:29Z</dcterms:modified>
</cp:coreProperties>
</file>