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14" autoAdjust="0"/>
    <p:restoredTop sz="90709" autoAdjust="0"/>
  </p:normalViewPr>
  <p:slideViewPr>
    <p:cSldViewPr>
      <p:cViewPr varScale="1">
        <p:scale>
          <a:sx n="40" d="100"/>
          <a:sy n="40" d="100"/>
        </p:scale>
        <p:origin x="-40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Poetry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B501C2-5D92-4520-B4FB-A156104DA6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42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A41FDE9-8DED-4C14-936B-A3921B6BAC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70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E4A609-2495-4628-BA4A-455B0A3DF121}" type="slidenum">
              <a:rPr lang="en-US"/>
              <a:pPr/>
              <a:t>1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E8794-F764-4A97-8F9F-3F45CA184010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CCEB8B-F745-4D98-B59C-A774D8927056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3A0192-3BD2-49EB-B96A-9801D2585A42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085399-183E-47D3-91EF-34EAF624FBC1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EF3BBA-44AF-4A56-9E1C-41BF6EE009B0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CB478-7A13-4B77-B34E-18AB33E783BB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FB1B5-10BC-4CAD-B3A0-4E34087453B3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E1B9B-1B3A-4515-95CE-45589FFE166B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7D944-A0D5-4533-A0DC-5E64D093A6B9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8A6053-E648-4FFD-86C5-00C45B7F3964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AB39B0-AF3B-4DDB-8B7D-C54DD7739BB2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1"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828800"/>
            <a:ext cx="457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4A96417-FBBF-4BCE-B3F7-FD484600A7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31C2E-3416-4111-9EAE-CD7A8FBFE8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6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01963-61BE-4C14-96C2-88ACE6DD92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4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72039-5E56-4BF7-9C04-3315683F91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16167-41A2-4BB7-9326-780B5A2EE6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0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9A259-E720-4CBB-87CE-86056F5258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0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4335E-C43C-4543-A30F-51B03ABEFC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8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2A700-D738-4EF6-BFD6-F026CE90B3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9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D3522-F34B-4AF5-BE21-887865A61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0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BD3C4-DF69-4C5B-ACD6-4E418D9EE1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1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4B3AF-8DEF-439E-99D8-4605FCBF53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3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1"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B6B4536-F7CE-40C6-83F3-E5007248FD4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2pPr>
      <a:lvl3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3pPr>
      <a:lvl4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4pPr>
      <a:lvl5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D9FA365-ACBE-49E7-8A46-8D2F380297AE}" type="slidenum">
              <a:rPr lang="en-US"/>
              <a:pPr/>
              <a:t>1</a:t>
            </a:fld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Poetry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Gaile Wotherspoon</a:t>
            </a:r>
          </a:p>
          <a:p>
            <a:r>
              <a:rPr lang="en-US"/>
              <a:t>Poetry 9-12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565525" y="2362200"/>
            <a:ext cx="519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959-BABC-45A8-9155-9D2E7D567B06}" type="slidenum">
              <a:rPr lang="en-US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Spondee (spondaic)</a:t>
            </a:r>
            <a:r>
              <a:rPr lang="en-US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is a foot composed of stressed syllables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 ‘       ‘       ‘        ‘      ‘       ‘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We, real, cool.  We left school.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153E-B59B-4934-8918-093CF4206516}" type="slidenum">
              <a:rPr lang="en-US"/>
              <a:pPr/>
              <a:t>11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Pyrrhic</a:t>
            </a:r>
            <a:r>
              <a:rPr lang="en-US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three unstressed followed by a stressed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 *   *      *   ‘       *    *     *       ‘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At their/return,/up the/high strand,/</a:t>
            </a:r>
            <a:endParaRPr lang="en-US">
              <a:cs typeface="Times New Roman" pitchFamily="18" charset="0"/>
            </a:endParaRPr>
          </a:p>
          <a:p>
            <a:endParaRPr lang="en-US"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674E-DBC0-4C01-A094-E201E2163A15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pitchFamily="34" charset="0"/>
                <a:cs typeface="Arial" pitchFamily="34" charset="0"/>
              </a:rPr>
              <a:t>This powerpoint was kindly donated to </a:t>
            </a:r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www.worldofteaching.com</a:t>
            </a:r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http://www.worldofteaching.com</a:t>
            </a:r>
            <a:r>
              <a:rPr lang="en-GB">
                <a:latin typeface="Arial" pitchFamily="34" charset="0"/>
                <a:cs typeface="Arial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2507-2820-4EC2-BCC1-3C7ED50D3B45}" type="slidenum">
              <a:rPr lang="en-US"/>
              <a:pPr/>
              <a:t>2</a:t>
            </a:fld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meter –  comes from the Greek term for measure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poetry written in a regular pattern of stressed and unstressed syllables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the recognition and naming of broad wave patterns in lines of verse (like waves on the shore or the wave patterns of sounds in physics)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E734-CB2D-4CA5-A46E-D6F58221105D}" type="slidenum">
              <a:rPr lang="en-US"/>
              <a:pPr/>
              <a:t>3</a:t>
            </a:fld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Meter continued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there are a succession of lines or sentences that have the same metrical pattern, but is not necessarily exactly rhythmically identical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lines are repeated again and again in the same broad rhythmical patterns, creating a rhythmical unit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eg:  “To this I witness call the fools of Time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Which die for goodness, who have lived for crime.”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DFC5-27AD-4264-A549-AA3C530AD099}" type="slidenum">
              <a:rPr lang="en-US"/>
              <a:pPr/>
              <a:t>4</a:t>
            </a:fld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Poetry has Feet</a:t>
            </a:r>
            <a:r>
              <a:rPr lang="en-US">
                <a:cs typeface="Times New Roman" pitchFamily="18" charset="0"/>
              </a:rPr>
              <a:t/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819400" y="1447800"/>
            <a:ext cx="6096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the technical meaning – has one stressed syllable and one or more unstressed syllables or has one unstressed syllable and one or more stressed syllables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is a measurable, patterned, conventional unit of poetic rhythm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the non-technical meaning – connected to how we walk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pattern and rhythm of steps equal to pattern and rhythm of poems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rhythm of music connected to movement of body and rhythmical pattern of movement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BE3CD-413C-4395-829F-CFA6C839A57E}" type="slidenum">
              <a:rPr lang="en-US"/>
              <a:pPr/>
              <a:t>5</a:t>
            </a:fld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Scansion</a:t>
            </a:r>
            <a:r>
              <a:rPr lang="en-US"/>
              <a:t> 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the system of using symbols to represent stressed and unstressed patterns in a poem in order to be able to “read” the poem</a:t>
            </a:r>
          </a:p>
          <a:p>
            <a:pPr>
              <a:buFont typeface="Wingdings" pitchFamily="2" charset="2"/>
              <a:buNone/>
            </a:pPr>
            <a:endParaRPr lang="en-US">
              <a:cs typeface="Times New Roman" pitchFamily="18" charset="0"/>
            </a:endParaRPr>
          </a:p>
          <a:p>
            <a:r>
              <a:rPr lang="en-US">
                <a:cs typeface="Times New Roman" pitchFamily="18" charset="0"/>
              </a:rPr>
              <a:t> gives the broad wave pattern, but doesn’t define the individual wave or pattern</a:t>
            </a: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p" autoUpdateAnimBg="0"/>
      <p:bldP spid="81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7CA2-1605-4C89-845E-228E3201C4D2}" type="slidenum">
              <a:rPr lang="en-US"/>
              <a:pPr/>
              <a:t>6</a:t>
            </a:fld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lgerian" pitchFamily="82" charset="0"/>
                <a:cs typeface="Times New Roman" pitchFamily="18" charset="0"/>
              </a:rPr>
              <a:t>Kinds of patterns</a:t>
            </a:r>
            <a:r>
              <a:rPr lang="en-US">
                <a:cs typeface="Times New Roman" pitchFamily="18" charset="0"/>
              </a:rPr>
              <a:t/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   iamb(ic) – unstressed syllable followed by a stressed syllable</a:t>
            </a:r>
          </a:p>
          <a:p>
            <a:r>
              <a:rPr lang="en-US">
                <a:cs typeface="Times New Roman" pitchFamily="18" charset="0"/>
              </a:rPr>
              <a:t>        *     ‘     *    ‘</a:t>
            </a:r>
          </a:p>
          <a:p>
            <a:r>
              <a:rPr lang="en-US">
                <a:cs typeface="Times New Roman" pitchFamily="18" charset="0"/>
              </a:rPr>
              <a:t>      The way a crow </a:t>
            </a:r>
          </a:p>
          <a:p>
            <a:r>
              <a:rPr lang="en-US">
                <a:cs typeface="Times New Roman" pitchFamily="18" charset="0"/>
              </a:rPr>
              <a:t>          *        ‘        *    ‘</a:t>
            </a:r>
          </a:p>
          <a:p>
            <a:r>
              <a:rPr lang="en-US">
                <a:cs typeface="Times New Roman" pitchFamily="18" charset="0"/>
              </a:rPr>
              <a:t>	Shook down on me.</a:t>
            </a: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CC999-7151-49E9-BB99-4846FCB084BF}" type="slidenum">
              <a:rPr lang="en-US"/>
              <a:pPr/>
              <a:t>7</a:t>
            </a:fld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Trochee(trochaic) 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stressed followed by unstressed </a:t>
            </a:r>
          </a:p>
          <a:p>
            <a:r>
              <a:rPr lang="en-US">
                <a:cs typeface="Times New Roman" pitchFamily="18" charset="0"/>
              </a:rPr>
              <a:t>    ‘      *   ‘   *   ‘      *       ‘     *</a:t>
            </a:r>
          </a:p>
          <a:p>
            <a:r>
              <a:rPr lang="en-US">
                <a:cs typeface="Times New Roman" pitchFamily="18" charset="0"/>
              </a:rPr>
              <a:t>Once upon a midnight dreary</a:t>
            </a: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 autoUpdateAnimBg="0"/>
      <p:bldP spid="102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2D6C-9335-4033-9A0D-67469C1E1804}" type="slidenum">
              <a:rPr lang="en-US"/>
              <a:pPr/>
              <a:t>8</a:t>
            </a:fld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Anapest (anapestic)</a:t>
            </a:r>
            <a:r>
              <a:rPr lang="en-US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has </a:t>
            </a:r>
            <a:r>
              <a:rPr lang="en-US" u="sng">
                <a:cs typeface="Times New Roman" pitchFamily="18" charset="0"/>
              </a:rPr>
              <a:t>two</a:t>
            </a:r>
            <a:r>
              <a:rPr lang="en-US">
                <a:cs typeface="Times New Roman" pitchFamily="18" charset="0"/>
              </a:rPr>
              <a:t> unstressed syllables followed by a stressed one</a:t>
            </a:r>
          </a:p>
          <a:p>
            <a:r>
              <a:rPr lang="en-US">
                <a:cs typeface="Times New Roman" pitchFamily="18" charset="0"/>
              </a:rPr>
              <a:t>  *    *     ‘     *     *         ‘        *     *   The Assyr/ ian came down/ like a </a:t>
            </a:r>
          </a:p>
          <a:p>
            <a:r>
              <a:rPr lang="en-US">
                <a:cs typeface="Times New Roman" pitchFamily="18" charset="0"/>
              </a:rPr>
              <a:t>  ‘       *    *     ‘</a:t>
            </a:r>
          </a:p>
          <a:p>
            <a:r>
              <a:rPr lang="en-US">
                <a:cs typeface="Times New Roman" pitchFamily="18" charset="0"/>
              </a:rPr>
              <a:t>wolf/ on the fold,</a:t>
            </a:r>
          </a:p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		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 autoUpdateAnimBg="0"/>
      <p:bldP spid="112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3BAA-6F1B-40F2-A338-A5797718BB8F}" type="slidenum">
              <a:rPr lang="en-US"/>
              <a:pPr/>
              <a:t>9</a:t>
            </a:fld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Dactyl 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one stressed followed by two unstressed</a:t>
            </a:r>
          </a:p>
          <a:p>
            <a:r>
              <a:rPr lang="en-US">
                <a:cs typeface="Times New Roman" pitchFamily="18" charset="0"/>
              </a:rPr>
              <a:t>  ‘    *  *    ‘   *  *     ‘      **</a:t>
            </a:r>
          </a:p>
          <a:p>
            <a:r>
              <a:rPr lang="en-US">
                <a:latin typeface="MS Sans Serif" charset="0"/>
                <a:cs typeface="Times New Roman" pitchFamily="18" charset="0"/>
              </a:rPr>
              <a:t>Hickory, dickory, dock</a:t>
            </a:r>
            <a:endParaRPr lang="en-US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uild="p" autoUpdateAnimBg="0"/>
      <p:bldP spid="12295" grpId="0" build="p" autoUpdateAnimBg="0"/>
    </p:bldLst>
  </p:timing>
</p:sld>
</file>

<file path=ppt/theme/theme1.xml><?xml version="1.0" encoding="utf-8"?>
<a:theme xmlns:a="http://schemas.openxmlformats.org/drawingml/2006/main" name="Generic">
  <a:themeElements>
    <a:clrScheme name="Generic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Generic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ic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Office\Templates\1033\Generic.pot</Template>
  <TotalTime>36</TotalTime>
  <Words>439</Words>
  <Application>Microsoft Office PowerPoint</Application>
  <PresentationFormat>On-screen Show (4:3)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Arial Narrow</vt:lpstr>
      <vt:lpstr>Arial</vt:lpstr>
      <vt:lpstr>Wingdings</vt:lpstr>
      <vt:lpstr>Algerian</vt:lpstr>
      <vt:lpstr>MS Sans Serif</vt:lpstr>
      <vt:lpstr>Generic</vt:lpstr>
      <vt:lpstr>Poetry</vt:lpstr>
      <vt:lpstr>Introduction</vt:lpstr>
      <vt:lpstr>Meter continued</vt:lpstr>
      <vt:lpstr>Poetry has Feet </vt:lpstr>
      <vt:lpstr>Scansion </vt:lpstr>
      <vt:lpstr>Kinds of patterns </vt:lpstr>
      <vt:lpstr>Trochee(trochaic) </vt:lpstr>
      <vt:lpstr>Anapest (anapestic) </vt:lpstr>
      <vt:lpstr>Dactyl </vt:lpstr>
      <vt:lpstr>Spondee (spondaic) </vt:lpstr>
      <vt:lpstr>Pyrrhic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Teacher E-Solutions</cp:lastModifiedBy>
  <cp:revision>3</cp:revision>
  <cp:lastPrinted>1601-01-01T00:00:00Z</cp:lastPrinted>
  <dcterms:created xsi:type="dcterms:W3CDTF">1601-01-01T00:00:00Z</dcterms:created>
  <dcterms:modified xsi:type="dcterms:W3CDTF">2019-01-18T16:52:31Z</dcterms:modified>
</cp:coreProperties>
</file>