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B4033B6-BB1F-4373-8565-8FCF1DBFC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47354-5EE7-49BF-B92E-BD78EDBE63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43D4F-4806-43B8-9E9D-77416EC1E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9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17EAA-0433-4D10-93C0-23F3A9D784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7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7A748-4D5D-46A9-876B-C32D6F950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95B6-00FF-4365-983D-7CDF67BF8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6B03-7BE7-4BAE-A328-70B7CE3C6B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7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DD01E-33FA-43BF-9EC1-70426A9DB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8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7CB30-425E-4AA2-A823-9E4095FF76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2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C20B7-4706-4D4A-AC12-848743915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9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B4961-1767-476F-AA6A-E3618958A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5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22D5DE5-DBDB-4FA6-9417-3896B664CA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Objective.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will be able to predict the meaning of new words.</a:t>
            </a:r>
          </a:p>
          <a:p>
            <a:r>
              <a:rPr lang="en-GB"/>
              <a:t>We will be able to use clues given in the rest of the sentence or paragraph.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Arial Black" pitchFamily="34" charset="0"/>
              </a:rPr>
              <a:t>Amphitheatres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Many towns had </a:t>
            </a:r>
            <a:r>
              <a:rPr lang="en-GB" b="1">
                <a:solidFill>
                  <a:schemeClr val="accent2"/>
                </a:solidFill>
              </a:rPr>
              <a:t>amphitheatres</a:t>
            </a:r>
            <a:r>
              <a:rPr lang="en-GB"/>
              <a:t>. They were very popular with the citizens of Rome. We particularly remember them for their great gladiator fights.</a:t>
            </a:r>
          </a:p>
          <a:p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/>
              <a:t>Can you predict the meaning of </a:t>
            </a:r>
            <a:r>
              <a:rPr lang="en-GB" b="1">
                <a:solidFill>
                  <a:schemeClr val="accent2"/>
                </a:solidFill>
              </a:rPr>
              <a:t>amphitheatres</a:t>
            </a:r>
            <a:r>
              <a:rPr lang="en-GB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pPr algn="ctr"/>
            <a:r>
              <a:rPr lang="en-GB">
                <a:solidFill>
                  <a:schemeClr val="accent2"/>
                </a:solidFill>
                <a:latin typeface="Arial Black" pitchFamily="34" charset="0"/>
              </a:rPr>
              <a:t>Scutum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Roman soldiers carried a large </a:t>
            </a:r>
            <a:r>
              <a:rPr lang="en-GB" b="1">
                <a:solidFill>
                  <a:schemeClr val="accent2"/>
                </a:solidFill>
              </a:rPr>
              <a:t>scutum </a:t>
            </a:r>
            <a:r>
              <a:rPr lang="en-GB"/>
              <a:t>to protect them from arrows.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  <p:pic>
        <p:nvPicPr>
          <p:cNvPr id="26628" name="Picture 1028" descr="sy0124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2600325" cy="278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algn="ctr"/>
            <a:r>
              <a:rPr lang="en-GB">
                <a:solidFill>
                  <a:schemeClr val="accent2"/>
                </a:solidFill>
                <a:latin typeface="Arial Black" pitchFamily="34" charset="0"/>
              </a:rPr>
              <a:t>Legion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AD43 about 40 000 soldiers (four </a:t>
            </a:r>
            <a:r>
              <a:rPr lang="en-GB" b="1">
                <a:solidFill>
                  <a:schemeClr val="accent2"/>
                </a:solidFill>
              </a:rPr>
              <a:t>legions</a:t>
            </a:r>
            <a:r>
              <a:rPr lang="en-GB"/>
              <a:t>) sailed to Britain to attack.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71600" y="4038600"/>
            <a:ext cx="7315200" cy="2041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bg1"/>
                </a:solidFill>
                <a:latin typeface="Franklin Gothic Medium" pitchFamily="34" charset="0"/>
              </a:rPr>
              <a:t>The words you have discussed are what we call </a:t>
            </a:r>
            <a:r>
              <a:rPr lang="en-GB" sz="3200" b="1">
                <a:solidFill>
                  <a:srgbClr val="FFFF66"/>
                </a:solidFill>
                <a:latin typeface="Franklin Gothic Medium" pitchFamily="34" charset="0"/>
              </a:rPr>
              <a:t>Technical Vocabulary</a:t>
            </a:r>
            <a:r>
              <a:rPr lang="en-GB" sz="3200">
                <a:solidFill>
                  <a:schemeClr val="bg1"/>
                </a:solidFill>
                <a:latin typeface="Franklin Gothic Medium" pitchFamily="34" charset="0"/>
              </a:rPr>
              <a:t>. That means that they are </a:t>
            </a:r>
            <a:r>
              <a:rPr lang="en-GB" sz="3200" b="1">
                <a:solidFill>
                  <a:srgbClr val="FFFF66"/>
                </a:solidFill>
                <a:latin typeface="Franklin Gothic Medium" pitchFamily="34" charset="0"/>
              </a:rPr>
              <a:t>precise</a:t>
            </a:r>
            <a:r>
              <a:rPr lang="en-GB" sz="3200">
                <a:solidFill>
                  <a:schemeClr val="bg1"/>
                </a:solidFill>
                <a:latin typeface="Franklin Gothic Medium" pitchFamily="34" charset="0"/>
              </a:rPr>
              <a:t> words that a linked to </a:t>
            </a:r>
            <a:r>
              <a:rPr lang="en-GB" sz="3200" b="1">
                <a:solidFill>
                  <a:srgbClr val="FFFF66"/>
                </a:solidFill>
                <a:latin typeface="Franklin Gothic Medium" pitchFamily="34" charset="0"/>
              </a:rPr>
              <a:t>one particular subject area</a:t>
            </a:r>
            <a:r>
              <a:rPr lang="en-GB" sz="3200">
                <a:solidFill>
                  <a:schemeClr val="bg1"/>
                </a:solidFill>
                <a:latin typeface="Franklin Gothic Medium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GB" b="1">
                <a:latin typeface="Tempus Sans ITC" pitchFamily="82" charset="0"/>
              </a:rPr>
              <a:t>Writing objective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 will be able to write a clear paragraph of a non-chronological report.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We will be able to use</a:t>
            </a:r>
          </a:p>
          <a:p>
            <a:pPr>
              <a:buFont typeface="Wingdings" pitchFamily="2" charset="2"/>
              <a:buNone/>
            </a:pPr>
            <a:r>
              <a:rPr lang="en-GB"/>
              <a:t>   precise vocabulary.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648200" y="34290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8677" name="Picture 5" descr="bd0550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660650" cy="345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task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You MUST rehearse your sentences orally with your writing partner.</a:t>
            </a:r>
          </a:p>
          <a:p>
            <a:endParaRPr lang="en-GB" sz="2800"/>
          </a:p>
          <a:p>
            <a:r>
              <a:rPr lang="en-GB" sz="2800"/>
              <a:t>You SHOULD draft your sentences first on a whiteboard then reread them.</a:t>
            </a:r>
          </a:p>
          <a:p>
            <a:endParaRPr lang="en-GB" sz="2800"/>
          </a:p>
          <a:p>
            <a:r>
              <a:rPr lang="en-GB" sz="2800"/>
              <a:t>You COULD have written a clear paragraph of text using precise vocabulary.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36</TotalTime>
  <Words>188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Wingdings</vt:lpstr>
      <vt:lpstr>Arial Black</vt:lpstr>
      <vt:lpstr>Franklin Gothic Medium</vt:lpstr>
      <vt:lpstr>Tempus Sans ITC</vt:lpstr>
      <vt:lpstr>Dad`s Tie</vt:lpstr>
      <vt:lpstr>Objective.</vt:lpstr>
      <vt:lpstr>Amphitheatres </vt:lpstr>
      <vt:lpstr>Scutum</vt:lpstr>
      <vt:lpstr>Legion</vt:lpstr>
      <vt:lpstr>Writing objective</vt:lpstr>
      <vt:lpstr>PowerPoint Presentation</vt:lpstr>
      <vt:lpstr>Your task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Objective.</dc:title>
  <dc:creator>Lindsay</dc:creator>
  <cp:lastModifiedBy>Teacher E-Solutions</cp:lastModifiedBy>
  <cp:revision>1</cp:revision>
  <cp:lastPrinted>1601-01-01T00:00:00Z</cp:lastPrinted>
  <dcterms:created xsi:type="dcterms:W3CDTF">2004-11-20T18:12:59Z</dcterms:created>
  <dcterms:modified xsi:type="dcterms:W3CDTF">2019-01-18T16:52:37Z</dcterms:modified>
</cp:coreProperties>
</file>