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3" r:id="rId6"/>
    <p:sldId id="261" r:id="rId7"/>
    <p:sldId id="262" r:id="rId8"/>
    <p:sldId id="268" r:id="rId9"/>
    <p:sldId id="269" r:id="rId10"/>
    <p:sldId id="260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292929"/>
    <a:srgbClr val="1965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 varScale="1">
        <p:scale>
          <a:sx n="41" d="100"/>
          <a:sy n="41" d="100"/>
        </p:scale>
        <p:origin x="-63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95600"/>
            <a:ext cx="7772400" cy="7048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0866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E82AD0-B270-4754-8DE9-2F12DB148D1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532F9-6606-4598-A40B-822542272D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3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19431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56769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2E5A9-78FE-46E6-A5CE-9F380D5EC82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21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F1A6E-D287-44BF-A18F-0AB3C3E6E1F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00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90162-9AB4-41FD-99B4-C9DD76C67F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50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295400"/>
            <a:ext cx="27051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2900" y="1295400"/>
            <a:ext cx="27051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10625-998A-473E-BD72-5A4EFE4897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825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D7B1F-D6FF-43A2-B4CF-C7C475E9DF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09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681AF-7596-49DB-A505-7479322546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85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A405D-C8E3-460C-8CCC-2B91D86D43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98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66868-EEF8-4E03-B8BE-907DA5D3348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66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255A4-A4AF-4D57-BA53-E9303A8324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98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95400"/>
            <a:ext cx="55626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C88968-F061-44C7-9EC3-D72028CB9A9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636838"/>
            <a:ext cx="7772400" cy="704850"/>
          </a:xfrm>
        </p:spPr>
        <p:txBody>
          <a:bodyPr/>
          <a:lstStyle/>
          <a:p>
            <a:r>
              <a:rPr lang="en-GB" sz="8800"/>
              <a:t>Prefixes</a:t>
            </a:r>
            <a:r>
              <a:rPr lang="en-GB" sz="3200"/>
              <a:t> – ‘un’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(Spelling Skills)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132138" y="6165850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http://www.primaryresources.co.uk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‘un’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404938" y="41497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unpaid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572000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unlucky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572000" y="26368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unreal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572000" y="47974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unlike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572000" y="37163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unscrew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404938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unroll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331913" y="17732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‘un’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3851275" y="2708275"/>
            <a:ext cx="35290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unfortunate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258888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unveil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492500" y="5373688"/>
            <a:ext cx="3384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unidentified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211638" y="41497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unusual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116013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unhook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476375" y="4508500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untrue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3635375" y="1628775"/>
            <a:ext cx="34575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unhealthy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‘un’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258888" y="38608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unwise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0" y="19161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unaware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16013" y="48688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unwrap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619250" y="14843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unwilling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40335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unbroken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427538" y="3141663"/>
            <a:ext cx="39608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uncut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3779838" y="5373688"/>
            <a:ext cx="33131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uncommon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3492500" y="4221163"/>
            <a:ext cx="3384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unbelievable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‘un’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932363" y="3644900"/>
            <a:ext cx="3565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unasked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2987675" y="5373688"/>
            <a:ext cx="568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uncertain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116013" y="3141663"/>
            <a:ext cx="5688012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unfeeling</a:t>
            </a:r>
          </a:p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unexpected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403350" y="1484313"/>
            <a:ext cx="44640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uncomfortable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276600" y="2349500"/>
            <a:ext cx="36004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unfamiliar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4500563" y="13414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unlock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50825" y="341313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 all these words have in common?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219700" y="52292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unable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116013" y="25654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unpack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71646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uncover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1187450" y="12684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unhappy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258888" y="5157788"/>
            <a:ext cx="4356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undo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971550" y="3716338"/>
            <a:ext cx="4103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unkind</a:t>
            </a:r>
          </a:p>
        </p:txBody>
      </p:sp>
      <p:sp>
        <p:nvSpPr>
          <p:cNvPr id="22587" name="Text Box 59"/>
          <p:cNvSpPr txBox="1">
            <a:spLocks noChangeArrowheads="1"/>
          </p:cNvSpPr>
          <p:nvPr/>
        </p:nvSpPr>
        <p:spPr bwMode="auto">
          <a:xfrm>
            <a:off x="414020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00563" y="13414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lock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50825" y="341313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They all begin with the prefix ‘un’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219700" y="52292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able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116013" y="25654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pack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71646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cover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1187450" y="12684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happy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258888" y="5157788"/>
            <a:ext cx="4356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do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971550" y="3716338"/>
            <a:ext cx="4103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kind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14020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un</a:t>
            </a:r>
            <a:r>
              <a:rPr lang="en-GB" sz="4400">
                <a:latin typeface="Comic Sans MS" pitchFamily="66" charset="0"/>
              </a:rPr>
              <a:t>tie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does the prefix ‘un’ mean?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187450" y="1285875"/>
            <a:ext cx="568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unhappy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116013" y="2420938"/>
            <a:ext cx="65516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unlock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116013" y="3644900"/>
            <a:ext cx="706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unpack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116013" y="4868863"/>
            <a:ext cx="64087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untie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708400" y="1484313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– not happy, sad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348038" y="2619375"/>
            <a:ext cx="248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– to release the lock of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497263" y="3843338"/>
            <a:ext cx="371475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open and remove the contents</a:t>
            </a:r>
          </a:p>
          <a:p>
            <a:pPr>
              <a:spcBef>
                <a:spcPct val="50000"/>
              </a:spcBef>
            </a:pPr>
            <a:r>
              <a:rPr lang="en-GB"/>
              <a:t>of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708400" y="5113338"/>
            <a:ext cx="1504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unfasten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does the prefix ‘un’ mean?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50825" y="5805488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It means ‘not’ / the opposite of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116013" y="4645025"/>
            <a:ext cx="6696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unable</a:t>
            </a:r>
            <a:endParaRPr lang="en-GB" sz="2800">
              <a:latin typeface="Comic Sans MS" pitchFamily="66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116013" y="2565400"/>
            <a:ext cx="6048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uncover 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116013" y="3573463"/>
            <a:ext cx="66246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undo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116013" y="1700213"/>
            <a:ext cx="71278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unkind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563938" y="1916113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not kind, harsh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419475" y="2781300"/>
            <a:ext cx="3168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- to remove the covering from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203575" y="3789363"/>
            <a:ext cx="2546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cancel the effect of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59113" y="4868863"/>
            <a:ext cx="4105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not 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4" grpId="0"/>
      <p:bldP spid="29705" grpId="0"/>
      <p:bldP spid="29706" grpId="0"/>
      <p:bldP spid="29707" grpId="0"/>
      <p:bldP spid="29708" grpId="0"/>
      <p:bldP spid="29709" grpId="0"/>
      <p:bldP spid="29710" grpId="0"/>
      <p:bldP spid="297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96875" y="188913"/>
            <a:ext cx="8496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Add the prefix ‘un’ to these words to make new ones…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187450" y="50133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fit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187450" y="281146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equal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187450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dress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187450" y="39322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fair</a:t>
            </a:r>
          </a:p>
        </p:txBody>
      </p:sp>
      <p:grpSp>
        <p:nvGrpSpPr>
          <p:cNvPr id="27666" name="Group 18"/>
          <p:cNvGrpSpPr>
            <a:grpSpLocks/>
          </p:cNvGrpSpPr>
          <p:nvPr/>
        </p:nvGrpSpPr>
        <p:grpSpPr bwMode="auto">
          <a:xfrm>
            <a:off x="2627313" y="1628775"/>
            <a:ext cx="4465637" cy="762000"/>
            <a:chOff x="1655" y="1026"/>
            <a:chExt cx="2813" cy="480"/>
          </a:xfrm>
        </p:grpSpPr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2835" y="1026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un</a:t>
              </a:r>
              <a:r>
                <a:rPr lang="en-GB" sz="4400">
                  <a:latin typeface="Comic Sans MS" pitchFamily="66" charset="0"/>
                </a:rPr>
                <a:t>dress</a:t>
              </a:r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1655" y="1298"/>
              <a:ext cx="1089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7" name="Group 19"/>
          <p:cNvGrpSpPr>
            <a:grpSpLocks/>
          </p:cNvGrpSpPr>
          <p:nvPr/>
        </p:nvGrpSpPr>
        <p:grpSpPr bwMode="auto">
          <a:xfrm>
            <a:off x="3132138" y="2811463"/>
            <a:ext cx="3960812" cy="762000"/>
            <a:chOff x="1973" y="1771"/>
            <a:chExt cx="2495" cy="480"/>
          </a:xfrm>
        </p:grpSpPr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2835" y="1771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un</a:t>
              </a:r>
              <a:r>
                <a:rPr lang="en-GB" sz="4400">
                  <a:latin typeface="Comic Sans MS" pitchFamily="66" charset="0"/>
                </a:rPr>
                <a:t>equal</a:t>
              </a:r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>
              <a:off x="1973" y="2024"/>
              <a:ext cx="81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8" name="Group 20"/>
          <p:cNvGrpSpPr>
            <a:grpSpLocks/>
          </p:cNvGrpSpPr>
          <p:nvPr/>
        </p:nvGrpSpPr>
        <p:grpSpPr bwMode="auto">
          <a:xfrm>
            <a:off x="2843213" y="3932238"/>
            <a:ext cx="4249737" cy="762000"/>
            <a:chOff x="1791" y="2477"/>
            <a:chExt cx="2677" cy="480"/>
          </a:xfrm>
        </p:grpSpPr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2835" y="2477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un</a:t>
              </a:r>
              <a:r>
                <a:rPr lang="en-GB" sz="4400">
                  <a:latin typeface="Comic Sans MS" pitchFamily="66" charset="0"/>
                </a:rPr>
                <a:t>fair</a:t>
              </a:r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1791" y="2750"/>
              <a:ext cx="10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9" name="Group 21"/>
          <p:cNvGrpSpPr>
            <a:grpSpLocks/>
          </p:cNvGrpSpPr>
          <p:nvPr/>
        </p:nvGrpSpPr>
        <p:grpSpPr bwMode="auto">
          <a:xfrm>
            <a:off x="2916238" y="5013325"/>
            <a:ext cx="4176712" cy="762000"/>
            <a:chOff x="1837" y="3158"/>
            <a:chExt cx="2631" cy="480"/>
          </a:xfrm>
        </p:grpSpPr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2835" y="3158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un</a:t>
              </a:r>
              <a:r>
                <a:rPr lang="en-GB" sz="4400">
                  <a:latin typeface="Comic Sans MS" pitchFamily="66" charset="0"/>
                </a:rPr>
                <a:t>fit</a:t>
              </a:r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1837" y="3430"/>
              <a:ext cx="95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Can you identify the root words?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476375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unfold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331913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unable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33191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unbolt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40335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unarmed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4427538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unblock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500563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unlike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635375" y="3933825"/>
            <a:ext cx="35290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unknown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57200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unfasten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Can you identify the root words?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476375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fold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331913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able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33191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bolt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40335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armed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427538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block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500563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like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635375" y="3933825"/>
            <a:ext cx="35290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known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457200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un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fasten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042988" y="2276475"/>
            <a:ext cx="62642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solidFill>
                  <a:schemeClr val="tx2"/>
                </a:solidFill>
                <a:latin typeface="Arial Black" pitchFamily="34" charset="0"/>
              </a:rPr>
              <a:t>What other words can you think of that begin with the prefix ‘un’?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illy market design template">
  <a:themeElements>
    <a:clrScheme name="Chilly market design template 13">
      <a:dk1>
        <a:srgbClr val="000000"/>
      </a:dk1>
      <a:lt1>
        <a:srgbClr val="FFFFFF"/>
      </a:lt1>
      <a:dk2>
        <a:srgbClr val="0088CC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Chilly marke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illy marke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3">
        <a:dk1>
          <a:srgbClr val="000000"/>
        </a:dk1>
        <a:lt1>
          <a:srgbClr val="FFFFFF"/>
        </a:lt1>
        <a:dk2>
          <a:srgbClr val="0088CC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hilly market design template 13">
    <a:dk1>
      <a:srgbClr val="000000"/>
    </a:dk1>
    <a:lt1>
      <a:srgbClr val="FFFFFF"/>
    </a:lt1>
    <a:dk2>
      <a:srgbClr val="0088CC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258</Words>
  <Application>Microsoft Office PowerPoint</Application>
  <PresentationFormat>On-screen Show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Comic Sans MS</vt:lpstr>
      <vt:lpstr>Chilly market design template</vt:lpstr>
      <vt:lpstr>Prefixes – ‘un’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Prefixes</dc:title>
  <dc:subject/>
  <dc:creator>Pitchford</dc:creator>
  <cp:keywords/>
  <dc:description/>
  <cp:lastModifiedBy>Teacher E-Solutions</cp:lastModifiedBy>
  <cp:revision>22</cp:revision>
  <cp:lastPrinted>1601-01-01T00:00:00Z</cp:lastPrinted>
  <dcterms:created xsi:type="dcterms:W3CDTF">2005-07-03T14:39:06Z</dcterms:created>
  <dcterms:modified xsi:type="dcterms:W3CDTF">2019-01-18T16:52:40Z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TC011811551033</vt:lpwstr>
  </property>
</Properties>
</file>