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916DB-2F69-4272-B067-EBCB0B7EF77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A0E4-4C70-4B59-A55E-556DD27142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81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10CC-444E-4A91-AEDB-34CFD819617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4E63F6-C06D-4C87-AA5E-F1CCF6E0B9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48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68E44-EF67-491A-93E6-98CA37A82D8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CEA85-9636-4DD9-8BC0-714F94603C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75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AE4C6-2B47-43AF-9BB7-2234DE548E4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8A198-4876-4CB4-B601-1C6A39FE62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72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22436-2C7C-42C9-9262-E1448C702AB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9DFA-FE25-40BF-95BC-F2206111CC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8381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C1A5-F17C-4605-95A7-695D75141776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A6B34-F725-4490-9DFF-9CF9360C72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18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31B80-39ED-4CE4-B21D-EBAC9D6D3BF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4245C-D0B0-45F7-ADDC-129CFDCAC7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168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FDFEF-0353-4764-9900-602E76CA3C5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5F748-D9E8-43AD-86CB-9E5966DDB30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A1FC9-B65E-4CD4-A840-A8587FAA0F5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927CC-10E2-4FD4-8CA6-F92DBF4232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549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CF95C-BA65-41DF-8D7C-776B761A1AE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E6299-A7AB-4D69-A708-F5AB81006B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8238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FF2EE-86D5-4556-8B42-D5A35696238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A592F-9F12-41E9-980C-490A4FE19E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39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B09E7DD-C962-464D-B988-55177CEFEBD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346D98-A0D1-4E4D-A4EA-2ADD96D2E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Program Files\Microsoft Expression\MEDIA\CAGCAT10\j0229389.wmf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357422" y="1643051"/>
            <a:ext cx="4286280" cy="3286148"/>
          </a:xfrm>
          <a:prstGeom prst="rect">
            <a:avLst/>
          </a:prstGeom>
          <a:noFill/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</p:pic>
      <p:sp>
        <p:nvSpPr>
          <p:cNvPr id="54" name="Down Arrow 53"/>
          <p:cNvSpPr/>
          <p:nvPr/>
        </p:nvSpPr>
        <p:spPr>
          <a:xfrm>
            <a:off x="7929586" y="5143512"/>
            <a:ext cx="507598" cy="23952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71406" y="714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71406" y="185736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1" name="Rounded Rectangle 10"/>
          <p:cNvSpPr/>
          <p:nvPr/>
        </p:nvSpPr>
        <p:spPr>
          <a:xfrm>
            <a:off x="71406" y="36433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2" name="Rounded Rectangle 11"/>
          <p:cNvSpPr/>
          <p:nvPr/>
        </p:nvSpPr>
        <p:spPr>
          <a:xfrm>
            <a:off x="2428860" y="714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143768" y="714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8" name="Rounded Rectangle 17"/>
          <p:cNvSpPr/>
          <p:nvPr/>
        </p:nvSpPr>
        <p:spPr>
          <a:xfrm>
            <a:off x="4857752" y="714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4857752" y="5357826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1" name="Rounded Rectangle 20"/>
          <p:cNvSpPr/>
          <p:nvPr/>
        </p:nvSpPr>
        <p:spPr>
          <a:xfrm>
            <a:off x="2500298" y="5357826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142844" y="5357826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3" name="Rounded Rectangle 22"/>
          <p:cNvSpPr/>
          <p:nvPr/>
        </p:nvSpPr>
        <p:spPr>
          <a:xfrm>
            <a:off x="7429520" y="1785926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5" name="Rounded Rectangle 24"/>
          <p:cNvSpPr/>
          <p:nvPr/>
        </p:nvSpPr>
        <p:spPr>
          <a:xfrm>
            <a:off x="7358082" y="542926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7429520" y="3643314"/>
            <a:ext cx="1928826" cy="1357322"/>
          </a:xfrm>
          <a:prstGeom prst="round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214282" y="357166"/>
            <a:ext cx="1766352" cy="830997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GO!</a:t>
            </a:r>
            <a:endParaRPr lang="en-US" sz="4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31" name="Right Arrow 30"/>
          <p:cNvSpPr/>
          <p:nvPr/>
        </p:nvSpPr>
        <p:spPr>
          <a:xfrm>
            <a:off x="1981425" y="378177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2" name="Right Arrow 31"/>
          <p:cNvSpPr/>
          <p:nvPr/>
        </p:nvSpPr>
        <p:spPr>
          <a:xfrm>
            <a:off x="4429124" y="428604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3" name="Right Arrow 32"/>
          <p:cNvSpPr/>
          <p:nvPr/>
        </p:nvSpPr>
        <p:spPr>
          <a:xfrm>
            <a:off x="6839209" y="428604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5" name="Right Arrow 34"/>
          <p:cNvSpPr/>
          <p:nvPr/>
        </p:nvSpPr>
        <p:spPr>
          <a:xfrm flipH="1">
            <a:off x="6839209" y="5929330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7" name="Right Arrow 36"/>
          <p:cNvSpPr/>
          <p:nvPr/>
        </p:nvSpPr>
        <p:spPr>
          <a:xfrm flipH="1">
            <a:off x="2052863" y="5878903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8" name="Right Arrow 37"/>
          <p:cNvSpPr/>
          <p:nvPr/>
        </p:nvSpPr>
        <p:spPr>
          <a:xfrm flipH="1">
            <a:off x="4410317" y="5929330"/>
            <a:ext cx="304559" cy="479055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7" name="Up Arrow 46"/>
          <p:cNvSpPr/>
          <p:nvPr/>
        </p:nvSpPr>
        <p:spPr>
          <a:xfrm>
            <a:off x="605297" y="1546399"/>
            <a:ext cx="609117" cy="239527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Up Arrow 47"/>
          <p:cNvSpPr/>
          <p:nvPr/>
        </p:nvSpPr>
        <p:spPr>
          <a:xfrm>
            <a:off x="605297" y="3286124"/>
            <a:ext cx="609117" cy="239527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0" name="Down Arrow 49"/>
          <p:cNvSpPr/>
          <p:nvPr/>
        </p:nvSpPr>
        <p:spPr>
          <a:xfrm>
            <a:off x="7929586" y="1474961"/>
            <a:ext cx="507598" cy="23952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3" name="Down Arrow 52"/>
          <p:cNvSpPr/>
          <p:nvPr/>
        </p:nvSpPr>
        <p:spPr>
          <a:xfrm>
            <a:off x="7929586" y="3332349"/>
            <a:ext cx="507598" cy="239527"/>
          </a:xfrm>
          <a:prstGeom prst="down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5" name="Up Arrow 54"/>
          <p:cNvSpPr/>
          <p:nvPr/>
        </p:nvSpPr>
        <p:spPr>
          <a:xfrm>
            <a:off x="605297" y="5072074"/>
            <a:ext cx="609117" cy="239527"/>
          </a:xfrm>
          <a:prstGeom prst="upArrow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076" name="Rectangle 57"/>
          <p:cNvSpPr>
            <a:spLocks noChangeArrowheads="1"/>
          </p:cNvSpPr>
          <p:nvPr/>
        </p:nvSpPr>
        <p:spPr bwMode="auto">
          <a:xfrm>
            <a:off x="2857500" y="2233613"/>
            <a:ext cx="285750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1200">
                <a:latin typeface="Calibri" pitchFamily="34" charset="0"/>
              </a:rPr>
              <a:t>RULES</a:t>
            </a:r>
          </a:p>
          <a:p>
            <a:pPr algn="ctr">
              <a:buFont typeface="Arial" pitchFamily="34" charset="0"/>
              <a:buChar char="•"/>
            </a:pPr>
            <a:r>
              <a:rPr lang="en-GB" sz="1200">
                <a:latin typeface="Calibri" pitchFamily="34" charset="0"/>
              </a:rPr>
              <a:t>Before you start the game, write a simple sentence on a white board or piece of paper</a:t>
            </a:r>
          </a:p>
          <a:p>
            <a:pPr algn="ctr">
              <a:buFont typeface="Arial" pitchFamily="34" charset="0"/>
              <a:buChar char="•"/>
            </a:pPr>
            <a:r>
              <a:rPr lang="en-GB" sz="1200">
                <a:latin typeface="Calibri" pitchFamily="34" charset="0"/>
              </a:rPr>
              <a:t>Follow the instructions on the pad you land on.</a:t>
            </a:r>
          </a:p>
          <a:p>
            <a:pPr algn="ctr">
              <a:buFont typeface="Arial" pitchFamily="34" charset="0"/>
              <a:buChar char="•"/>
            </a:pPr>
            <a:r>
              <a:rPr lang="en-GB" sz="1200">
                <a:latin typeface="Calibri" pitchFamily="34" charset="0"/>
              </a:rPr>
              <a:t>The sentence still has to make sense</a:t>
            </a:r>
          </a:p>
          <a:p>
            <a:pPr algn="ctr">
              <a:buFont typeface="Arial" pitchFamily="34" charset="0"/>
              <a:buChar char="•"/>
            </a:pPr>
            <a:r>
              <a:rPr lang="en-GB" sz="1200">
                <a:latin typeface="Calibri" pitchFamily="34" charset="0"/>
              </a:rPr>
              <a:t>The number on the pad is the points you can score if you can follow the instruction.</a:t>
            </a:r>
          </a:p>
          <a:p>
            <a:pPr algn="ctr">
              <a:buFont typeface="Arial" pitchFamily="34" charset="0"/>
              <a:buChar char="•"/>
            </a:pPr>
            <a:r>
              <a:rPr lang="en-GB" sz="1200">
                <a:latin typeface="Calibri" pitchFamily="34" charset="0"/>
              </a:rPr>
              <a:t>When you pass GO start with a new sentence.</a:t>
            </a:r>
          </a:p>
        </p:txBody>
      </p:sp>
      <p:sp>
        <p:nvSpPr>
          <p:cNvPr id="59" name="Rectangle 58"/>
          <p:cNvSpPr/>
          <p:nvPr/>
        </p:nvSpPr>
        <p:spPr>
          <a:xfrm>
            <a:off x="2543223" y="428604"/>
            <a:ext cx="1528711" cy="83099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new punctuation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214942" y="357166"/>
            <a:ext cx="113332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Connective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715272" y="5715016"/>
            <a:ext cx="113332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Connective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62" name="Rectangle 61"/>
          <p:cNvSpPr/>
          <p:nvPr/>
        </p:nvSpPr>
        <p:spPr>
          <a:xfrm>
            <a:off x="7919088" y="3857628"/>
            <a:ext cx="72487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noun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4</a:t>
            </a:r>
            <a:endParaRPr lang="en-US" sz="1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7786710" y="2304628"/>
            <a:ext cx="977768" cy="338554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Miss a go</a:t>
            </a:r>
            <a:endParaRPr lang="en-US" sz="1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7500958" y="357166"/>
            <a:ext cx="95699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adjective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en-US" sz="1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5214942" y="5643578"/>
            <a:ext cx="113332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Change the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Connective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1</a:t>
            </a:r>
            <a:endParaRPr lang="en-US" sz="1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847240" y="5643578"/>
            <a:ext cx="122469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Change 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punctuation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67" name="Rectangle 66"/>
          <p:cNvSpPr/>
          <p:nvPr/>
        </p:nvSpPr>
        <p:spPr>
          <a:xfrm>
            <a:off x="703850" y="5572140"/>
            <a:ext cx="724878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verb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2</a:t>
            </a:r>
            <a:endParaRPr lang="en-US" sz="16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28596" y="2000240"/>
            <a:ext cx="956993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Add an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adjective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  <p:sp>
        <p:nvSpPr>
          <p:cNvPr id="69" name="Rectangle 68"/>
          <p:cNvSpPr/>
          <p:nvPr/>
        </p:nvSpPr>
        <p:spPr>
          <a:xfrm>
            <a:off x="428596" y="3929066"/>
            <a:ext cx="1190774" cy="830997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Change the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noun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+mn-lt"/>
                <a:cs typeface="+mn-cs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109</Words>
  <Application>Microsoft Office PowerPoint</Application>
  <PresentationFormat>On-screen Show (4:3)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Tovey</dc:creator>
  <cp:lastModifiedBy>Teacher E-Solutions</cp:lastModifiedBy>
  <cp:revision>11</cp:revision>
  <dcterms:created xsi:type="dcterms:W3CDTF">2008-05-24T19:50:20Z</dcterms:created>
  <dcterms:modified xsi:type="dcterms:W3CDTF">2019-01-18T16:53:03Z</dcterms:modified>
</cp:coreProperties>
</file>