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916DB-2F69-4272-B067-EBCB0B7EF770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A0E4-4C70-4B59-A55E-556DD27142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81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110CC-444E-4A91-AEDB-34CFD819617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E63F6-C06D-4C87-AA5E-F1CCF6E0B9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48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68E44-EF67-491A-93E6-98CA37A82D8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CEA85-9636-4DD9-8BC0-714F94603C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75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AE4C6-2B47-43AF-9BB7-2234DE548E4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8A198-4876-4CB4-B601-1C6A39FE62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37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22436-2C7C-42C9-9262-E1448C702AB6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E9DFA-FE25-40BF-95BC-F2206111CC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38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C1A5-F17C-4605-95A7-695D75141776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A6B34-F725-4490-9DFF-9CF9360C72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188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31B80-39ED-4CE4-B21D-EBAC9D6D3BF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4245C-D0B0-45F7-ADDC-129CFDCAC7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16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FDFEF-0353-4764-9900-602E76CA3C5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5F748-D9E8-43AD-86CB-9E5966DDB3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A1FC9-B65E-4CD4-A840-A8587FAA0F50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927CC-10E2-4FD4-8CA6-F92DBF4232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54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CF95C-BA65-41DF-8D7C-776B761A1AE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6299-A7AB-4D69-A708-F5AB81006B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238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F2EE-86D5-4556-8B42-D5A35696238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A592F-9F12-41E9-980C-490A4FE19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53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09E7DD-C962-464D-B988-55177CEFEBD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346D98-A0D1-4E4D-A4EA-2ADD96D2EF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\Microsoft Expression\MEDIA\CAGCAT10\j0229389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357422" y="1643051"/>
            <a:ext cx="4286280" cy="3286148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54" name="Down Arrow 53"/>
          <p:cNvSpPr/>
          <p:nvPr/>
        </p:nvSpPr>
        <p:spPr>
          <a:xfrm>
            <a:off x="7929586" y="5143512"/>
            <a:ext cx="507598" cy="239527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1406" y="71414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1406" y="1857364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71406" y="3643314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2428860" y="71414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7143768" y="71414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4857752" y="71414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4857752" y="5357826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2500298" y="5357826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142844" y="5357826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7429520" y="1785926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>
            <a:off x="7358082" y="5429264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7429520" y="3643314"/>
            <a:ext cx="1928826" cy="1357322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14282" y="357166"/>
            <a:ext cx="1766352" cy="830997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GO!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1981425" y="378177"/>
            <a:ext cx="304559" cy="47905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2" name="Right Arrow 31"/>
          <p:cNvSpPr/>
          <p:nvPr/>
        </p:nvSpPr>
        <p:spPr>
          <a:xfrm>
            <a:off x="4429124" y="428604"/>
            <a:ext cx="304559" cy="47905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3" name="Right Arrow 32"/>
          <p:cNvSpPr/>
          <p:nvPr/>
        </p:nvSpPr>
        <p:spPr>
          <a:xfrm>
            <a:off x="6839209" y="428604"/>
            <a:ext cx="304559" cy="47905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5" name="Right Arrow 34"/>
          <p:cNvSpPr/>
          <p:nvPr/>
        </p:nvSpPr>
        <p:spPr>
          <a:xfrm flipH="1">
            <a:off x="6839209" y="5929330"/>
            <a:ext cx="304559" cy="47905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7" name="Right Arrow 36"/>
          <p:cNvSpPr/>
          <p:nvPr/>
        </p:nvSpPr>
        <p:spPr>
          <a:xfrm flipH="1">
            <a:off x="2052863" y="5878903"/>
            <a:ext cx="304559" cy="47905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8" name="Right Arrow 37"/>
          <p:cNvSpPr/>
          <p:nvPr/>
        </p:nvSpPr>
        <p:spPr>
          <a:xfrm flipH="1">
            <a:off x="4410317" y="5929330"/>
            <a:ext cx="304559" cy="47905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7" name="Up Arrow 46"/>
          <p:cNvSpPr/>
          <p:nvPr/>
        </p:nvSpPr>
        <p:spPr>
          <a:xfrm>
            <a:off x="605297" y="1546399"/>
            <a:ext cx="609117" cy="239527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8" name="Up Arrow 47"/>
          <p:cNvSpPr/>
          <p:nvPr/>
        </p:nvSpPr>
        <p:spPr>
          <a:xfrm>
            <a:off x="605297" y="3286124"/>
            <a:ext cx="609117" cy="239527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0" name="Down Arrow 49"/>
          <p:cNvSpPr/>
          <p:nvPr/>
        </p:nvSpPr>
        <p:spPr>
          <a:xfrm>
            <a:off x="7929586" y="1474961"/>
            <a:ext cx="507598" cy="239527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3" name="Down Arrow 52"/>
          <p:cNvSpPr/>
          <p:nvPr/>
        </p:nvSpPr>
        <p:spPr>
          <a:xfrm>
            <a:off x="7929586" y="3332349"/>
            <a:ext cx="507598" cy="239527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5" name="Up Arrow 54"/>
          <p:cNvSpPr/>
          <p:nvPr/>
        </p:nvSpPr>
        <p:spPr>
          <a:xfrm>
            <a:off x="605297" y="5072074"/>
            <a:ext cx="609117" cy="239527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76" name="Rectangle 57"/>
          <p:cNvSpPr>
            <a:spLocks noChangeArrowheads="1"/>
          </p:cNvSpPr>
          <p:nvPr/>
        </p:nvSpPr>
        <p:spPr bwMode="auto">
          <a:xfrm>
            <a:off x="2857500" y="2233613"/>
            <a:ext cx="28575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200">
                <a:latin typeface="Calibri" pitchFamily="34" charset="0"/>
              </a:rPr>
              <a:t>RULES</a:t>
            </a:r>
          </a:p>
          <a:p>
            <a:pPr algn="ctr">
              <a:buFont typeface="Arial" pitchFamily="34" charset="0"/>
              <a:buChar char="•"/>
            </a:pPr>
            <a:r>
              <a:rPr lang="en-GB" sz="1200">
                <a:latin typeface="Calibri" pitchFamily="34" charset="0"/>
              </a:rPr>
              <a:t>Before you start the game, write a simple sentence on a white board or piece of paper</a:t>
            </a:r>
          </a:p>
          <a:p>
            <a:pPr algn="ctr">
              <a:buFont typeface="Arial" pitchFamily="34" charset="0"/>
              <a:buChar char="•"/>
            </a:pPr>
            <a:r>
              <a:rPr lang="en-GB" sz="1200">
                <a:latin typeface="Calibri" pitchFamily="34" charset="0"/>
              </a:rPr>
              <a:t>Follow the instructions on the pad you land on.</a:t>
            </a:r>
          </a:p>
          <a:p>
            <a:pPr algn="ctr">
              <a:buFont typeface="Arial" pitchFamily="34" charset="0"/>
              <a:buChar char="•"/>
            </a:pPr>
            <a:r>
              <a:rPr lang="en-GB" sz="1200">
                <a:latin typeface="Calibri" pitchFamily="34" charset="0"/>
              </a:rPr>
              <a:t>The sentence still has to make sense</a:t>
            </a:r>
          </a:p>
          <a:p>
            <a:pPr algn="ctr">
              <a:buFont typeface="Arial" pitchFamily="34" charset="0"/>
              <a:buChar char="•"/>
            </a:pPr>
            <a:r>
              <a:rPr lang="en-GB" sz="1200">
                <a:latin typeface="Calibri" pitchFamily="34" charset="0"/>
              </a:rPr>
              <a:t>The number on the pad is the points you can score if you can follow the instruction.</a:t>
            </a:r>
          </a:p>
          <a:p>
            <a:pPr algn="ctr">
              <a:buFont typeface="Arial" pitchFamily="34" charset="0"/>
              <a:buChar char="•"/>
            </a:pPr>
            <a:r>
              <a:rPr lang="en-GB" sz="1200">
                <a:latin typeface="Calibri" pitchFamily="34" charset="0"/>
              </a:rPr>
              <a:t>When you pass GO start with a new sentence.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543223" y="428604"/>
            <a:ext cx="1528711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Add new punctuation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214942" y="357166"/>
            <a:ext cx="1133324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Add 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Connective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715272" y="5715016"/>
            <a:ext cx="1133324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Add 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Connective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919088" y="3857628"/>
            <a:ext cx="724878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Add 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noun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4</a:t>
            </a:r>
            <a:endParaRPr lang="en-US" sz="1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786710" y="2304628"/>
            <a:ext cx="977768" cy="33855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Miss a go</a:t>
            </a:r>
            <a:endParaRPr lang="en-US" sz="1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500958" y="357166"/>
            <a:ext cx="956993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Add an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adjective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2</a:t>
            </a:r>
            <a:endParaRPr lang="en-US" sz="1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214942" y="5643578"/>
            <a:ext cx="1133324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Change the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Connective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1</a:t>
            </a:r>
            <a:endParaRPr lang="en-US" sz="1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847240" y="5643578"/>
            <a:ext cx="1224694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Change the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punctuation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703850" y="5572140"/>
            <a:ext cx="724878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Add 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verb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2</a:t>
            </a:r>
            <a:endParaRPr lang="en-US" sz="1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28596" y="2000240"/>
            <a:ext cx="956993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Add an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adjective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3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28596" y="3929066"/>
            <a:ext cx="1190774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Change the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noun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109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P. Tovey</dc:creator>
  <cp:lastModifiedBy>Teacher E-Solutions</cp:lastModifiedBy>
  <cp:revision>11</cp:revision>
  <dcterms:created xsi:type="dcterms:W3CDTF">2008-05-24T19:50:20Z</dcterms:created>
  <dcterms:modified xsi:type="dcterms:W3CDTF">2019-01-18T16:53:03Z</dcterms:modified>
</cp:coreProperties>
</file>