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3" r:id="rId9"/>
    <p:sldId id="269" r:id="rId10"/>
    <p:sldId id="264" r:id="rId11"/>
    <p:sldId id="265" r:id="rId12"/>
    <p:sldId id="271" r:id="rId13"/>
    <p:sldId id="272" r:id="rId14"/>
    <p:sldId id="260" r:id="rId15"/>
    <p:sldId id="273" r:id="rId16"/>
    <p:sldId id="267" r:id="rId17"/>
    <p:sldId id="270" r:id="rId18"/>
    <p:sldId id="266" r:id="rId19"/>
    <p:sldId id="274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FD9"/>
    <a:srgbClr val="008000"/>
    <a:srgbClr val="66FFCC"/>
    <a:srgbClr val="FF00FF"/>
    <a:srgbClr val="FF0066"/>
    <a:srgbClr val="FF99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B3EC4-DBAE-4D44-89D5-6DD142CC7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458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F78C4-7FC7-45DA-B836-13914F3624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60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4C692-96A6-48F3-8C73-FF94FD5BD7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24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E2BC3-1178-43BD-8A84-6F5446F0A0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70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1C247-9C19-48E6-8E2E-AE81223336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50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B9EEF-EE39-4248-8837-5E2D083662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04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8C29A-6CAC-42C1-BF4D-7C6222C669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43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8A69C-7ADE-4C27-B6F7-20CB7A446F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021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0E57C-36AB-44AE-8BF5-063DE45200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49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EDD74-03AD-4FA7-956D-1CE4BE727B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24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40A8A-0D8D-4C2D-A04D-8F8028E99E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3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A5F6A99-9E71-4595-832F-677B3FF7C9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borneo-rainfor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788"/>
            <a:ext cx="9144000" cy="731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797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29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Rainforest</a:t>
            </a:r>
            <a:br>
              <a:rPr lang="en-GB" sz="129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</a:br>
            <a:r>
              <a:rPr lang="en-GB" sz="129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Animals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butterfly</a:t>
            </a:r>
          </a:p>
        </p:txBody>
      </p:sp>
      <p:pic>
        <p:nvPicPr>
          <p:cNvPr id="10243" name="Picture 3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butterfly3_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188913"/>
            <a:ext cx="73501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frog</a:t>
            </a:r>
          </a:p>
        </p:txBody>
      </p:sp>
      <p:pic>
        <p:nvPicPr>
          <p:cNvPr id="11267" name="Picture 3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fr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260350"/>
            <a:ext cx="7720013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hamster</a:t>
            </a:r>
          </a:p>
        </p:txBody>
      </p:sp>
      <p:pic>
        <p:nvPicPr>
          <p:cNvPr id="17411" name="Picture 3" descr="11949838351652632215bb_stop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13325"/>
            <a:ext cx="17637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RN_Animal_Hamste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88913"/>
            <a:ext cx="6269037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cow</a:t>
            </a:r>
          </a:p>
        </p:txBody>
      </p:sp>
      <p:pic>
        <p:nvPicPr>
          <p:cNvPr id="18435" name="Picture 3" descr="11949838351652632215bb_stop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13325"/>
            <a:ext cx="17637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5888"/>
            <a:ext cx="72009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monkey</a:t>
            </a:r>
          </a:p>
        </p:txBody>
      </p:sp>
      <p:pic>
        <p:nvPicPr>
          <p:cNvPr id="6148" name="Picture 4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 descr="monkey_1406481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88913"/>
            <a:ext cx="796131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dog</a:t>
            </a:r>
          </a:p>
        </p:txBody>
      </p:sp>
      <p:pic>
        <p:nvPicPr>
          <p:cNvPr id="19459" name="Picture 3" descr="11949838351652632215bb_stop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13325"/>
            <a:ext cx="17637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5" descr="Dog-Befriends-C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44450"/>
            <a:ext cx="63881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snake</a:t>
            </a:r>
          </a:p>
        </p:txBody>
      </p:sp>
      <p:pic>
        <p:nvPicPr>
          <p:cNvPr id="13315" name="Picture 3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tree-sn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115888"/>
            <a:ext cx="5318125" cy="530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goldfish</a:t>
            </a:r>
          </a:p>
        </p:txBody>
      </p:sp>
      <p:pic>
        <p:nvPicPr>
          <p:cNvPr id="16387" name="Picture 3" descr="11949838351652632215bb_stop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13325"/>
            <a:ext cx="17637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 descr="goldfish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5888"/>
            <a:ext cx="80867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beetle</a:t>
            </a:r>
          </a:p>
        </p:txBody>
      </p:sp>
      <p:pic>
        <p:nvPicPr>
          <p:cNvPr id="12291" name="Picture 3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L-28-x168-RD0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5888"/>
            <a:ext cx="6840538" cy="5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158750"/>
            <a:ext cx="3203575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80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Rainforest Animals</a:t>
            </a:r>
          </a:p>
        </p:txBody>
      </p:sp>
      <p:pic>
        <p:nvPicPr>
          <p:cNvPr id="20485" name="Picture 5" descr="L-28-x168-RD0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141663"/>
            <a:ext cx="223202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tree-sn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4227513"/>
            <a:ext cx="2195513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monkey_1406481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941888"/>
            <a:ext cx="2881312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8" descr="fro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15888"/>
            <a:ext cx="2952750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9" descr="butterfly3_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989138"/>
            <a:ext cx="1655762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0" descr="Drag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989138"/>
            <a:ext cx="2079625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1" descr="africa-2006_1158041760_dsc012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221163"/>
            <a:ext cx="3203575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 descr="89mtnk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060575"/>
            <a:ext cx="20764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13" descr="Web_Zoom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8913"/>
            <a:ext cx="2736850" cy="170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14" descr="toucan_iguazu_fall_national_park_gavriel_jecan_23316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57338"/>
            <a:ext cx="2592388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rneo-rainfor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788"/>
            <a:ext cx="9144000" cy="731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6797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Which of these animals are found in the Rainforest?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africa-2006_1158041760_dsc0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4450"/>
            <a:ext cx="6948488" cy="521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gorilla</a:t>
            </a:r>
          </a:p>
        </p:txBody>
      </p:sp>
      <p:pic>
        <p:nvPicPr>
          <p:cNvPr id="4102" name="Picture 6" descr="images%5Ct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parrot</a:t>
            </a:r>
          </a:p>
        </p:txBody>
      </p:sp>
      <p:pic>
        <p:nvPicPr>
          <p:cNvPr id="5124" name="Picture 4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89mtnk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8913"/>
            <a:ext cx="6469062" cy="493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sheep</a:t>
            </a:r>
          </a:p>
        </p:txBody>
      </p:sp>
      <p:pic>
        <p:nvPicPr>
          <p:cNvPr id="14342" name="Picture 6" descr="11949838351652632215bb_stop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13325"/>
            <a:ext cx="17637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merino-sheep-yar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4450"/>
            <a:ext cx="720090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toucan</a:t>
            </a:r>
          </a:p>
        </p:txBody>
      </p:sp>
      <p:pic>
        <p:nvPicPr>
          <p:cNvPr id="7172" name="Picture 4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toucan_iguazu_fall_national_park_gavriel_jecan_2331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5888"/>
            <a:ext cx="83058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bat</a:t>
            </a:r>
          </a:p>
        </p:txBody>
      </p:sp>
      <p:pic>
        <p:nvPicPr>
          <p:cNvPr id="8196" name="Picture 4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Web_Zo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0350"/>
            <a:ext cx="76200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dragonfly</a:t>
            </a:r>
          </a:p>
        </p:txBody>
      </p:sp>
      <p:pic>
        <p:nvPicPr>
          <p:cNvPr id="9219" name="Picture 3" descr="images%5Ct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4941888"/>
            <a:ext cx="174307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Drag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8913"/>
            <a:ext cx="6400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272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880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horse</a:t>
            </a:r>
          </a:p>
        </p:txBody>
      </p:sp>
      <p:pic>
        <p:nvPicPr>
          <p:cNvPr id="15363" name="Picture 3" descr="11949838351652632215bb_stop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13325"/>
            <a:ext cx="1763713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horse_farm2_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15888"/>
            <a:ext cx="7059613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</Words>
  <Application>Microsoft Office PowerPoint</Application>
  <PresentationFormat>On-screen Show (4:3)</PresentationFormat>
  <Paragraphs>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SassoonCRInfantMedium</vt:lpstr>
      <vt:lpstr>Default Design</vt:lpstr>
      <vt:lpstr>Rainforest Animals</vt:lpstr>
      <vt:lpstr>Which of these animals are found in the Rainforest?</vt:lpstr>
      <vt:lpstr>gorilla</vt:lpstr>
      <vt:lpstr>parrot</vt:lpstr>
      <vt:lpstr>sheep</vt:lpstr>
      <vt:lpstr>toucan</vt:lpstr>
      <vt:lpstr>bat</vt:lpstr>
      <vt:lpstr>dragonfly</vt:lpstr>
      <vt:lpstr>horse</vt:lpstr>
      <vt:lpstr>butterfly</vt:lpstr>
      <vt:lpstr>frog</vt:lpstr>
      <vt:lpstr>hamster</vt:lpstr>
      <vt:lpstr>cow</vt:lpstr>
      <vt:lpstr>monkey</vt:lpstr>
      <vt:lpstr>dog</vt:lpstr>
      <vt:lpstr>snake</vt:lpstr>
      <vt:lpstr>goldfish</vt:lpstr>
      <vt:lpstr>beetle</vt:lpstr>
      <vt:lpstr>PowerPoint Presentation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Rainforest Animals</dc:title>
  <dc:creator>kleeds</dc:creator>
  <cp:lastModifiedBy>Teacher E-Solutions</cp:lastModifiedBy>
  <cp:revision>2</cp:revision>
  <dcterms:created xsi:type="dcterms:W3CDTF">2010-01-12T11:51:20Z</dcterms:created>
  <dcterms:modified xsi:type="dcterms:W3CDTF">2019-01-18T17:28:21Z</dcterms:modified>
</cp:coreProperties>
</file>