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9" r:id="rId10"/>
    <p:sldId id="264" r:id="rId11"/>
    <p:sldId id="265" r:id="rId12"/>
    <p:sldId id="271" r:id="rId13"/>
    <p:sldId id="272" r:id="rId14"/>
    <p:sldId id="260" r:id="rId15"/>
    <p:sldId id="273" r:id="rId16"/>
    <p:sldId id="267" r:id="rId17"/>
    <p:sldId id="270" r:id="rId18"/>
    <p:sldId id="266" r:id="rId19"/>
    <p:sldId id="274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D9"/>
    <a:srgbClr val="008000"/>
    <a:srgbClr val="66FFCC"/>
    <a:srgbClr val="FF00FF"/>
    <a:srgbClr val="FF00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3EC4-DBAE-4D44-89D5-6DD142CC7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78C4-7FC7-45DA-B836-13914F362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0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C692-96A6-48F3-8C73-FF94FD5BD7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2BC3-1178-43BD-8A84-6F5446F0A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0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C247-9C19-48E6-8E2E-AE81223336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0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9EEF-EE39-4248-8837-5E2D08366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4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C29A-6CAC-42C1-BF4D-7C6222C66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A69C-7ADE-4C27-B6F7-20CB7A446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2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E57C-36AB-44AE-8BF5-063DE4520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DD74-03AD-4FA7-956D-1CE4BE727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0A8A-0D8D-4C2D-A04D-8F8028E99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9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5F6A99-9E71-4595-832F-677B3FF7C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orneo-r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29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Rainforest</a:t>
            </a:r>
            <a:br>
              <a:rPr lang="en-GB" sz="129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</a:br>
            <a:r>
              <a:rPr lang="en-GB" sz="129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butterfly</a:t>
            </a:r>
          </a:p>
        </p:txBody>
      </p:sp>
      <p:pic>
        <p:nvPicPr>
          <p:cNvPr id="10243" name="Picture 3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butterfly3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88913"/>
            <a:ext cx="73501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frog</a:t>
            </a:r>
          </a:p>
        </p:txBody>
      </p:sp>
      <p:pic>
        <p:nvPicPr>
          <p:cNvPr id="11267" name="Picture 3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60350"/>
            <a:ext cx="7720013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hamster</a:t>
            </a:r>
          </a:p>
        </p:txBody>
      </p:sp>
      <p:pic>
        <p:nvPicPr>
          <p:cNvPr id="17411" name="Picture 3" descr="11949838351652632215bb_stop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763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RN_Animal_Hamst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88913"/>
            <a:ext cx="62690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cow</a:t>
            </a:r>
          </a:p>
        </p:txBody>
      </p:sp>
      <p:pic>
        <p:nvPicPr>
          <p:cNvPr id="18435" name="Picture 3" descr="11949838351652632215bb_stop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763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5888"/>
            <a:ext cx="7200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monkey</a:t>
            </a:r>
          </a:p>
        </p:txBody>
      </p:sp>
      <p:pic>
        <p:nvPicPr>
          <p:cNvPr id="6148" name="Picture 4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monkey_140648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8913"/>
            <a:ext cx="79613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dog</a:t>
            </a:r>
          </a:p>
        </p:txBody>
      </p:sp>
      <p:pic>
        <p:nvPicPr>
          <p:cNvPr id="19459" name="Picture 3" descr="11949838351652632215bb_stop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763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Dog-Befriends-C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4450"/>
            <a:ext cx="63881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snake</a:t>
            </a:r>
          </a:p>
        </p:txBody>
      </p:sp>
      <p:pic>
        <p:nvPicPr>
          <p:cNvPr id="13315" name="Picture 3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tree-sn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5888"/>
            <a:ext cx="53181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goldfish</a:t>
            </a:r>
          </a:p>
        </p:txBody>
      </p:sp>
      <p:pic>
        <p:nvPicPr>
          <p:cNvPr id="16387" name="Picture 3" descr="11949838351652632215bb_stop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763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goldfis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086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beetle</a:t>
            </a:r>
          </a:p>
        </p:txBody>
      </p:sp>
      <p:pic>
        <p:nvPicPr>
          <p:cNvPr id="12291" name="Picture 3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-28-x168-RD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840538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58750"/>
            <a:ext cx="32035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Rainforest Animals</a:t>
            </a:r>
          </a:p>
        </p:txBody>
      </p:sp>
      <p:pic>
        <p:nvPicPr>
          <p:cNvPr id="20485" name="Picture 5" descr="L-28-x168-RD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2232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tree-sn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227513"/>
            <a:ext cx="219551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monkey_140648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288131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fr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9527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butterfly3_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1655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Drag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20796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africa-2006_1158041760_dsc0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32035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89mtn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2076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Web_Zo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27368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toucan_iguazu_fall_national_park_gavriel_jecan_23316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592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neo-r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Which of these animals are found in the Rainforest?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frica-2006_1158041760_dsc0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50"/>
            <a:ext cx="694848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gorilla</a:t>
            </a:r>
          </a:p>
        </p:txBody>
      </p:sp>
      <p:pic>
        <p:nvPicPr>
          <p:cNvPr id="4102" name="Picture 6" descr="images%5C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parrot</a:t>
            </a:r>
          </a:p>
        </p:txBody>
      </p:sp>
      <p:pic>
        <p:nvPicPr>
          <p:cNvPr id="5124" name="Picture 4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89mt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646906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sheep</a:t>
            </a:r>
          </a:p>
        </p:txBody>
      </p:sp>
      <p:pic>
        <p:nvPicPr>
          <p:cNvPr id="14342" name="Picture 6" descr="11949838351652632215bb_stop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763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merino-sheep-y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450"/>
            <a:ext cx="72009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toucan</a:t>
            </a:r>
          </a:p>
        </p:txBody>
      </p:sp>
      <p:pic>
        <p:nvPicPr>
          <p:cNvPr id="7172" name="Picture 4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toucan_iguazu_fall_national_park_gavriel_jecan_233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305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bat</a:t>
            </a:r>
          </a:p>
        </p:txBody>
      </p:sp>
      <p:pic>
        <p:nvPicPr>
          <p:cNvPr id="8196" name="Picture 4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Web_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620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dragonfly</a:t>
            </a:r>
          </a:p>
        </p:txBody>
      </p:sp>
      <p:pic>
        <p:nvPicPr>
          <p:cNvPr id="9219" name="Picture 3" descr="images%5C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41888"/>
            <a:ext cx="1743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r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00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88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horse</a:t>
            </a:r>
          </a:p>
        </p:txBody>
      </p:sp>
      <p:pic>
        <p:nvPicPr>
          <p:cNvPr id="15363" name="Picture 3" descr="11949838351652632215bb_stop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763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horse_farm2_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15888"/>
            <a:ext cx="7059613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SassoonCRInfantMedium</vt:lpstr>
      <vt:lpstr>Default Design</vt:lpstr>
      <vt:lpstr>Rainforest Animals</vt:lpstr>
      <vt:lpstr>Which of these animals are found in the Rainforest?</vt:lpstr>
      <vt:lpstr>gorilla</vt:lpstr>
      <vt:lpstr>parrot</vt:lpstr>
      <vt:lpstr>sheep</vt:lpstr>
      <vt:lpstr>toucan</vt:lpstr>
      <vt:lpstr>bat</vt:lpstr>
      <vt:lpstr>dragonfly</vt:lpstr>
      <vt:lpstr>horse</vt:lpstr>
      <vt:lpstr>butterfly</vt:lpstr>
      <vt:lpstr>frog</vt:lpstr>
      <vt:lpstr>hamster</vt:lpstr>
      <vt:lpstr>cow</vt:lpstr>
      <vt:lpstr>monkey</vt:lpstr>
      <vt:lpstr>dog</vt:lpstr>
      <vt:lpstr>snake</vt:lpstr>
      <vt:lpstr>goldfish</vt:lpstr>
      <vt:lpstr>beetle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 Animals</dc:title>
  <dc:creator>kleeds</dc:creator>
  <cp:lastModifiedBy>Teacher E-Solutions</cp:lastModifiedBy>
  <cp:revision>2</cp:revision>
  <dcterms:created xsi:type="dcterms:W3CDTF">2010-01-12T11:51:20Z</dcterms:created>
  <dcterms:modified xsi:type="dcterms:W3CDTF">2019-01-18T17:28:21Z</dcterms:modified>
</cp:coreProperties>
</file>