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64" r:id="rId3"/>
    <p:sldId id="265" r:id="rId4"/>
    <p:sldId id="293" r:id="rId5"/>
    <p:sldId id="266" r:id="rId6"/>
    <p:sldId id="267" r:id="rId7"/>
    <p:sldId id="268" r:id="rId8"/>
    <p:sldId id="269" r:id="rId9"/>
    <p:sldId id="270" r:id="rId10"/>
    <p:sldId id="271" r:id="rId11"/>
    <p:sldId id="292" r:id="rId12"/>
    <p:sldId id="273" r:id="rId13"/>
    <p:sldId id="272" r:id="rId14"/>
    <p:sldId id="274" r:id="rId15"/>
    <p:sldId id="295" r:id="rId16"/>
    <p:sldId id="275" r:id="rId17"/>
    <p:sldId id="276" r:id="rId18"/>
    <p:sldId id="291" r:id="rId19"/>
    <p:sldId id="277" r:id="rId20"/>
    <p:sldId id="278" r:id="rId21"/>
    <p:sldId id="294" r:id="rId22"/>
    <p:sldId id="279" r:id="rId23"/>
    <p:sldId id="280" r:id="rId24"/>
    <p:sldId id="281" r:id="rId25"/>
    <p:sldId id="282" r:id="rId26"/>
    <p:sldId id="283" r:id="rId27"/>
    <p:sldId id="286" r:id="rId28"/>
    <p:sldId id="288" r:id="rId29"/>
    <p:sldId id="287" r:id="rId30"/>
    <p:sldId id="289" r:id="rId31"/>
    <p:sldId id="285" r:id="rId32"/>
    <p:sldId id="290" r:id="rId33"/>
  </p:sldIdLst>
  <p:sldSz cx="9144000" cy="6858000" type="screen4x3"/>
  <p:notesSz cx="6858000" cy="9144000"/>
  <p:embeddedFontLst>
    <p:embeddedFont>
      <p:font typeface="Verdana" pitchFamily="34" charset="0"/>
      <p:regular r:id="rId34"/>
      <p:bold r:id="rId35"/>
      <p:italic r:id="rId36"/>
      <p:boldItalic r:id="rId37"/>
    </p:embeddedFont>
    <p:embeddedFont>
      <p:font typeface="Cooper Black" pitchFamily="18" charset="0"/>
      <p:regular r:id="rId38"/>
    </p:embeddedFont>
    <p:embeddedFont>
      <p:font typeface="Book Antiqua" pitchFamily="18" charset="0"/>
      <p:regular r:id="rId39"/>
      <p:bold r:id="rId40"/>
      <p:italic r:id="rId41"/>
      <p:boldItalic r:id="rId4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37B3E-5146-46E7-9E4B-919DA39EF1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043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F1C28-5B89-4BCD-B2FA-ED59A1977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83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914B-78F5-4E09-BA0A-E4C2657BB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94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A4A74-DE0F-40D4-BE19-129E1D723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40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80770-1AE7-43B2-8A2E-E2636F6C0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33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E7417-C513-400C-899E-3E45FA54D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9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E62B1-0967-4A48-B581-070EACF855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28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8DD93-CF55-4836-81F1-8EAD525CB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3EB67-BEB2-47AC-BC52-54A377D142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803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C7575-6585-4395-803A-CD5FFEEFC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36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CDFDE-BD62-44CA-AC3E-947855BC2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657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6A9F5EC-D2EE-4B49-A09D-EA07B9855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hort.purdue.edu/ext/senior/fruits/images/large/pineapple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upload.wikimedia.org/wikipedia/commons/e/eb/YamsatBrixtonMarket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hort.purdue.edu/ext/senior/fruits/images/large/mango3.jpg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users.tijd.com/~tdn12074/frame.html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ussugar.com/downloads/researchcane.jpg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www.acclaimimages.com/_gallery/_SM/0004-0308-1909-4930_SM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ussugar.com/downloads/researchcane.jpg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hort.purdue.edu/ext/senior/fruits/images/large/mango3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133600"/>
            <a:ext cx="5105400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1254125" y="781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052" name="WordArt 11"/>
          <p:cNvSpPr>
            <a:spLocks noChangeArrowheads="1" noChangeShapeType="1" noTextEdit="1"/>
          </p:cNvSpPr>
          <p:nvPr/>
        </p:nvSpPr>
        <p:spPr bwMode="auto">
          <a:xfrm>
            <a:off x="1752600" y="838200"/>
            <a:ext cx="5867400" cy="1143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3600" kern="10">
                <a:ln w="508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6B13"/>
                    </a:gs>
                    <a:gs pos="50000">
                      <a:srgbClr val="9CB86E"/>
                    </a:gs>
                    <a:gs pos="100000">
                      <a:srgbClr val="DDEBCF"/>
                    </a:gs>
                  </a:gsLst>
                  <a:lin ang="5400000" scaled="1"/>
                </a:gradFill>
                <a:latin typeface="Cooper Black"/>
              </a:rPr>
              <a:t>Which foods</a:t>
            </a:r>
          </a:p>
        </p:txBody>
      </p:sp>
      <p:sp>
        <p:nvSpPr>
          <p:cNvPr id="2053" name="WordArt 12"/>
          <p:cNvSpPr>
            <a:spLocks noChangeArrowheads="1" noChangeShapeType="1" noTextEdit="1"/>
          </p:cNvSpPr>
          <p:nvPr/>
        </p:nvSpPr>
        <p:spPr bwMode="auto">
          <a:xfrm>
            <a:off x="2819400" y="1219200"/>
            <a:ext cx="3581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508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1"/>
                </a:gradFill>
                <a:latin typeface="Cooper Black"/>
              </a:rPr>
              <a:t>come from</a:t>
            </a:r>
          </a:p>
        </p:txBody>
      </p:sp>
      <p:sp>
        <p:nvSpPr>
          <p:cNvPr id="2054" name="WordArt 13"/>
          <p:cNvSpPr>
            <a:spLocks noChangeArrowheads="1" noChangeShapeType="1" noTextEdit="1"/>
          </p:cNvSpPr>
          <p:nvPr/>
        </p:nvSpPr>
        <p:spPr bwMode="auto">
          <a:xfrm>
            <a:off x="914400" y="4724400"/>
            <a:ext cx="7467600" cy="1600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508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6B19C"/>
                    </a:gs>
                    <a:gs pos="30000">
                      <a:srgbClr val="D49E6C"/>
                    </a:gs>
                    <a:gs pos="70000">
                      <a:srgbClr val="A65528"/>
                    </a:gs>
                    <a:gs pos="100000">
                      <a:srgbClr val="663012"/>
                    </a:gs>
                  </a:gsLst>
                  <a:lin ang="5400000" scaled="1"/>
                </a:gradFill>
                <a:latin typeface="Cooper Black"/>
              </a:rPr>
              <a:t>RAINFORESTS?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lemons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India</a:t>
            </a:r>
          </a:p>
        </p:txBody>
      </p:sp>
      <p:pic>
        <p:nvPicPr>
          <p:cNvPr id="11268" name="Picture 4" descr="ph02814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133600"/>
            <a:ext cx="5334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cashew nuts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38915" name="Rectangle 1027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Brazil</a:t>
            </a:r>
          </a:p>
        </p:txBody>
      </p:sp>
      <p:grpSp>
        <p:nvGrpSpPr>
          <p:cNvPr id="12292" name="Group 1033"/>
          <p:cNvGrpSpPr>
            <a:grpSpLocks/>
          </p:cNvGrpSpPr>
          <p:nvPr/>
        </p:nvGrpSpPr>
        <p:grpSpPr bwMode="auto">
          <a:xfrm>
            <a:off x="655638" y="2560638"/>
            <a:ext cx="4071937" cy="0"/>
            <a:chOff x="0" y="0"/>
            <a:chExt cx="2565" cy="0"/>
          </a:xfrm>
        </p:grpSpPr>
        <p:sp>
          <p:nvSpPr>
            <p:cNvPr id="12294" name="Rectangle 1029"/>
            <p:cNvSpPr>
              <a:spLocks noChangeArrowheads="1"/>
            </p:cNvSpPr>
            <p:nvPr/>
          </p:nvSpPr>
          <p:spPr bwMode="auto">
            <a:xfrm>
              <a:off x="0" y="0"/>
              <a:ext cx="2565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12295" name="Rectangle 1030"/>
            <p:cNvSpPr>
              <a:spLocks noChangeArrowheads="1"/>
            </p:cNvSpPr>
            <p:nvPr/>
          </p:nvSpPr>
          <p:spPr bwMode="auto">
            <a:xfrm>
              <a:off x="0" y="0"/>
              <a:ext cx="2565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</p:grpSp>
      <p:pic>
        <p:nvPicPr>
          <p:cNvPr id="12293" name="Picture 1032" descr="cajuzinho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057400"/>
            <a:ext cx="3962400" cy="29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squash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Temperate America</a:t>
            </a:r>
          </a:p>
        </p:txBody>
      </p:sp>
      <p:pic>
        <p:nvPicPr>
          <p:cNvPr id="13316" name="Picture 5" descr="YellowSqua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19288"/>
            <a:ext cx="4800600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10"/>
          <p:cNvGrpSpPr>
            <a:grpSpLocks/>
          </p:cNvGrpSpPr>
          <p:nvPr/>
        </p:nvGrpSpPr>
        <p:grpSpPr bwMode="auto">
          <a:xfrm>
            <a:off x="2686050" y="2171700"/>
            <a:ext cx="9525" cy="9525"/>
            <a:chOff x="-3" y="-3"/>
            <a:chExt cx="6" cy="6"/>
          </a:xfrm>
        </p:grpSpPr>
        <p:grpSp>
          <p:nvGrpSpPr>
            <p:cNvPr id="13318" name="Group 8"/>
            <p:cNvGrpSpPr>
              <a:grpSpLocks/>
            </p:cNvGrpSpPr>
            <p:nvPr/>
          </p:nvGrpSpPr>
          <p:grpSpPr bwMode="auto"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13320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3321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0" cy="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3319" name="Rectangle 9"/>
            <p:cNvSpPr>
              <a:spLocks noChangeArrowheads="1"/>
            </p:cNvSpPr>
            <p:nvPr/>
          </p:nvSpPr>
          <p:spPr bwMode="auto">
            <a:xfrm>
              <a:off x="-3" y="-3"/>
              <a:ext cx="6" cy="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pineapples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Brazil</a:t>
            </a:r>
          </a:p>
        </p:txBody>
      </p:sp>
      <p:pic>
        <p:nvPicPr>
          <p:cNvPr id="14340" name="Picture 8" descr="pineappl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05000"/>
            <a:ext cx="3086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yams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West Africa</a:t>
            </a:r>
          </a:p>
        </p:txBody>
      </p:sp>
      <p:pic>
        <p:nvPicPr>
          <p:cNvPr id="15364" name="Picture 7" descr="Image:YamsatBrixtonMarket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2000250"/>
            <a:ext cx="4668838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the passion fruit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41987" name="Rectangle 1027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South America</a:t>
            </a:r>
          </a:p>
        </p:txBody>
      </p:sp>
      <p:sp>
        <p:nvSpPr>
          <p:cNvPr id="16388" name="Rectangle 1029"/>
          <p:cNvSpPr>
            <a:spLocks noChangeArrowheads="1"/>
          </p:cNvSpPr>
          <p:nvPr/>
        </p:nvSpPr>
        <p:spPr bwMode="auto">
          <a:xfrm>
            <a:off x="1368425" y="2354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16389" name="Picture 1031" descr="Passion Fr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20875"/>
            <a:ext cx="3581400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cinnamon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Sri Lanka</a:t>
            </a:r>
          </a:p>
        </p:txBody>
      </p:sp>
      <p:pic>
        <p:nvPicPr>
          <p:cNvPr id="17412" name="Picture 6" descr="Cinnam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982788"/>
            <a:ext cx="3200400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broccoli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 Mediterranean Italy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220788" y="2525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18437" name="Picture 6" descr="B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63750"/>
            <a:ext cx="46482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coconuts</a:t>
            </a:r>
            <a:r>
              <a:rPr lang="en-GB" sz="4400">
                <a:solidFill>
                  <a:srgbClr val="800000"/>
                </a:solidFill>
                <a:latin typeface="Book Antiqua" pitchFamily="18" charset="0"/>
              </a:rPr>
              <a:t> </a:t>
            </a:r>
            <a:endParaRPr lang="en-US" sz="4400">
              <a:solidFill>
                <a:schemeClr val="tx2"/>
              </a:solidFill>
            </a:endParaRP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37891" name="Rectangle 1027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</a:t>
            </a:r>
          </a:p>
        </p:txBody>
      </p:sp>
      <p:pic>
        <p:nvPicPr>
          <p:cNvPr id="19460" name="Picture 1030" descr="coconuthalves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173288"/>
            <a:ext cx="29718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brussel sprouts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Temperate Belgium</a:t>
            </a:r>
          </a:p>
        </p:txBody>
      </p:sp>
      <p:pic>
        <p:nvPicPr>
          <p:cNvPr id="20484" name="Picture 5" descr="brussels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33600"/>
            <a:ext cx="457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Where do bananas </a:t>
            </a:r>
            <a:br>
              <a:rPr lang="en-US" smtClean="0"/>
            </a:br>
            <a:r>
              <a:rPr lang="en-US" smtClean="0"/>
              <a:t>originally come from?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Asia</a:t>
            </a:r>
          </a:p>
        </p:txBody>
      </p:sp>
      <p:pic>
        <p:nvPicPr>
          <p:cNvPr id="3076" name="Picture 11" descr="ph02763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881188"/>
            <a:ext cx="4572000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Cashmere Milk B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28800"/>
            <a:ext cx="3581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chocolate (cacao)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South America</a:t>
            </a: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1588" y="30019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21510" name="Picture 14" descr="7ep_cacao_fru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81200"/>
            <a:ext cx="2209800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okra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40963" name="Rectangle 1027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West Africa</a:t>
            </a:r>
          </a:p>
        </p:txBody>
      </p:sp>
      <p:pic>
        <p:nvPicPr>
          <p:cNvPr id="22532" name="Picture 1030" descr="ok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44688"/>
            <a:ext cx="42672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vanilla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Central America &amp; Mexico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117850" y="22971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23557" name="Picture 8" descr="vanillabean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09800"/>
            <a:ext cx="5029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ph02772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98"/>
          <a:stretch>
            <a:fillRect/>
          </a:stretch>
        </p:blipFill>
        <p:spPr bwMode="auto">
          <a:xfrm>
            <a:off x="1371600" y="1912938"/>
            <a:ext cx="6248400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carrots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Temperate Afghanistan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cucumbers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India</a:t>
            </a:r>
          </a:p>
        </p:txBody>
      </p:sp>
      <p:pic>
        <p:nvPicPr>
          <p:cNvPr id="25604" name="Picture 9" descr="Cucumber28Jul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14600"/>
            <a:ext cx="629761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peanuts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South America</a:t>
            </a:r>
          </a:p>
        </p:txBody>
      </p:sp>
      <p:grpSp>
        <p:nvGrpSpPr>
          <p:cNvPr id="26628" name="Group 8"/>
          <p:cNvGrpSpPr>
            <a:grpSpLocks/>
          </p:cNvGrpSpPr>
          <p:nvPr/>
        </p:nvGrpSpPr>
        <p:grpSpPr bwMode="auto">
          <a:xfrm>
            <a:off x="60325" y="2863850"/>
            <a:ext cx="9144000" cy="0"/>
            <a:chOff x="0" y="0"/>
            <a:chExt cx="5760" cy="0"/>
          </a:xfrm>
        </p:grpSpPr>
        <p:sp>
          <p:nvSpPr>
            <p:cNvPr id="26630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5760" cy="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31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</p:grpSp>
      <p:pic>
        <p:nvPicPr>
          <p:cNvPr id="26629" name="Picture 15" descr="photo_pnuts2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209800"/>
            <a:ext cx="3429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mango fruits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East India</a:t>
            </a:r>
          </a:p>
        </p:txBody>
      </p:sp>
      <p:pic>
        <p:nvPicPr>
          <p:cNvPr id="27652" name="Picture 5" descr="mango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001838"/>
            <a:ext cx="4572000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gooseberries</a:t>
            </a:r>
            <a:r>
              <a:rPr lang="en-US" sz="4400">
                <a:solidFill>
                  <a:schemeClr val="tx2"/>
                </a:solidFill>
                <a:hlinkClick r:id="rId2"/>
              </a:rPr>
              <a:t> </a:t>
            </a:r>
            <a:endParaRPr lang="en-US" sz="4400">
              <a:solidFill>
                <a:schemeClr val="tx2"/>
              </a:solidFill>
            </a:endParaRP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Temperate Caucasus Mountains in Former Soviet Union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588" y="29495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8677" name="Rectangle 11"/>
          <p:cNvSpPr>
            <a:spLocks noChangeArrowheads="1"/>
          </p:cNvSpPr>
          <p:nvPr/>
        </p:nvSpPr>
        <p:spPr bwMode="auto">
          <a:xfrm>
            <a:off x="538163" y="406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28678" name="Picture 13" descr="It is sweet and tastes like grapes. Photographed by Sunflowerpoet on July 22, 2003. All right reserved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57400"/>
            <a:ext cx="44577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sugar cane</a:t>
            </a:r>
            <a:r>
              <a:rPr lang="en-US" sz="4400">
                <a:solidFill>
                  <a:schemeClr val="tx2"/>
                </a:solidFill>
                <a:hlinkClick r:id="rId2"/>
              </a:rPr>
              <a:t> </a:t>
            </a:r>
            <a:endParaRPr lang="en-US" sz="4400">
              <a:solidFill>
                <a:schemeClr val="tx2"/>
              </a:solidFill>
            </a:endParaRP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New Guinea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588" y="1562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grpSp>
        <p:nvGrpSpPr>
          <p:cNvPr id="29701" name="Group 8"/>
          <p:cNvGrpSpPr>
            <a:grpSpLocks/>
          </p:cNvGrpSpPr>
          <p:nvPr/>
        </p:nvGrpSpPr>
        <p:grpSpPr bwMode="auto">
          <a:xfrm>
            <a:off x="1938338" y="1562100"/>
            <a:ext cx="5268912" cy="3733800"/>
            <a:chOff x="0" y="0"/>
            <a:chExt cx="3319" cy="2352"/>
          </a:xfrm>
        </p:grpSpPr>
        <p:sp>
          <p:nvSpPr>
            <p:cNvPr id="29704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3319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29705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3319" cy="2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en-US">
                  <a:hlinkClick r:id="rId2"/>
                </a:rPr>
                <a:t>  </a:t>
              </a:r>
              <a:r>
                <a:rPr lang="en-US" sz="19100"/>
                <a:t> </a:t>
              </a:r>
              <a:r>
                <a:rPr lang="en-US"/>
                <a:t>                                                           </a:t>
              </a:r>
            </a:p>
            <a:p>
              <a:pPr algn="ctr" eaLnBrk="0" hangingPunct="0"/>
              <a:endParaRPr lang="en-US"/>
            </a:p>
          </p:txBody>
        </p:sp>
      </p:grpSp>
      <p:sp>
        <p:nvSpPr>
          <p:cNvPr id="29702" name="Rectangle 11"/>
          <p:cNvSpPr>
            <a:spLocks noChangeArrowheads="1"/>
          </p:cNvSpPr>
          <p:nvPr/>
        </p:nvSpPr>
        <p:spPr bwMode="auto">
          <a:xfrm>
            <a:off x="0" y="1897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29703" name="Picture 14" descr="sugar0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81200"/>
            <a:ext cx="411480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cabbage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Temperate Western Europe</a:t>
            </a:r>
          </a:p>
        </p:txBody>
      </p:sp>
      <p:pic>
        <p:nvPicPr>
          <p:cNvPr id="30724" name="Picture 4" descr="j01442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97063"/>
            <a:ext cx="5181600" cy="347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potatoes 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Andes Mountains in Peru</a:t>
            </a:r>
          </a:p>
        </p:txBody>
      </p:sp>
      <p:pic>
        <p:nvPicPr>
          <p:cNvPr id="4100" name="Picture 6" descr="ph02761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09800"/>
            <a:ext cx="4419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6" descr="Food: Close-up photo of coffee, photo of coffee beans, roasted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032000"/>
            <a:ext cx="4800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coffee beans</a:t>
            </a:r>
            <a:r>
              <a:rPr lang="en-US" sz="4400">
                <a:solidFill>
                  <a:schemeClr val="tx2"/>
                </a:solidFill>
                <a:hlinkClick r:id="rId4"/>
              </a:rPr>
              <a:t> </a:t>
            </a:r>
            <a:endParaRPr lang="en-US" sz="4400">
              <a:solidFill>
                <a:schemeClr val="tx2"/>
              </a:solidFill>
            </a:endParaRP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Ethiopia</a:t>
            </a: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1588" y="30019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1750" name="Rectangle 11"/>
          <p:cNvSpPr>
            <a:spLocks noChangeArrowheads="1"/>
          </p:cNvSpPr>
          <p:nvPr/>
        </p:nvSpPr>
        <p:spPr bwMode="auto">
          <a:xfrm>
            <a:off x="1588" y="1822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Bramley apples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 Temperate Great Britain</a:t>
            </a:r>
          </a:p>
        </p:txBody>
      </p:sp>
      <p:pic>
        <p:nvPicPr>
          <p:cNvPr id="32772" name="Picture 4" descr="The big ap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05000"/>
            <a:ext cx="4572000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0" descr="mfrui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19200"/>
            <a:ext cx="6400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WordArt 2"/>
          <p:cNvSpPr>
            <a:spLocks noChangeArrowheads="1" noChangeShapeType="1" noTextEdit="1"/>
          </p:cNvSpPr>
          <p:nvPr/>
        </p:nvSpPr>
        <p:spPr bwMode="auto">
          <a:xfrm>
            <a:off x="838200" y="4800600"/>
            <a:ext cx="7467600" cy="1600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508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CC0000"/>
                    </a:gs>
                  </a:gsLst>
                  <a:lin ang="5400000" scaled="1"/>
                </a:gradFill>
                <a:latin typeface="Cooper Black"/>
              </a:rPr>
              <a:t>RAINFORESTS!</a:t>
            </a:r>
          </a:p>
        </p:txBody>
      </p:sp>
      <p:sp>
        <p:nvSpPr>
          <p:cNvPr id="33796" name="WordArt 3"/>
          <p:cNvSpPr>
            <a:spLocks noChangeArrowheads="1" noChangeShapeType="1" noTextEdit="1"/>
          </p:cNvSpPr>
          <p:nvPr/>
        </p:nvSpPr>
        <p:spPr bwMode="auto">
          <a:xfrm>
            <a:off x="533400" y="228600"/>
            <a:ext cx="8153400" cy="1600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508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8000"/>
                    </a:gs>
                    <a:gs pos="100000">
                      <a:srgbClr val="FFCC00"/>
                    </a:gs>
                  </a:gsLst>
                  <a:lin ang="5400000" scaled="1"/>
                </a:gradFill>
                <a:latin typeface="Cooper Black"/>
              </a:rPr>
              <a:t>We enjoy many foods from</a:t>
            </a:r>
          </a:p>
        </p:txBody>
      </p:sp>
      <p:grpSp>
        <p:nvGrpSpPr>
          <p:cNvPr id="33797" name="Group 8"/>
          <p:cNvGrpSpPr>
            <a:grpSpLocks/>
          </p:cNvGrpSpPr>
          <p:nvPr/>
        </p:nvGrpSpPr>
        <p:grpSpPr bwMode="auto">
          <a:xfrm>
            <a:off x="3849688" y="2909888"/>
            <a:ext cx="1349375" cy="1036637"/>
            <a:chOff x="0" y="0"/>
            <a:chExt cx="850" cy="653"/>
          </a:xfrm>
        </p:grpSpPr>
        <p:sp>
          <p:nvSpPr>
            <p:cNvPr id="33798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33799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850" cy="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600">
                  <a:latin typeface="Verdana" pitchFamily="34" charset="0"/>
                </a:rPr>
                <a:t>  </a:t>
              </a:r>
              <a:r>
                <a:rPr lang="en-US" sz="6200"/>
                <a:t> </a:t>
              </a:r>
              <a:r>
                <a:rPr lang="en-US" sz="600"/>
                <a:t>                                                </a:t>
              </a:r>
              <a:endParaRPr lang="en-US" sz="600">
                <a:latin typeface="Verdan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asparagus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39939" name="Rectangle 1027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Mediterranean Greece</a:t>
            </a:r>
          </a:p>
        </p:txBody>
      </p:sp>
      <p:grpSp>
        <p:nvGrpSpPr>
          <p:cNvPr id="5124" name="Group 1032"/>
          <p:cNvGrpSpPr>
            <a:grpSpLocks/>
          </p:cNvGrpSpPr>
          <p:nvPr/>
        </p:nvGrpSpPr>
        <p:grpSpPr bwMode="auto">
          <a:xfrm>
            <a:off x="2438400" y="1920875"/>
            <a:ext cx="4268788" cy="2941638"/>
            <a:chOff x="0" y="0"/>
            <a:chExt cx="2689" cy="1853"/>
          </a:xfrm>
        </p:grpSpPr>
        <p:sp>
          <p:nvSpPr>
            <p:cNvPr id="5126" name="Rectangle 1029"/>
            <p:cNvSpPr>
              <a:spLocks noChangeArrowheads="1"/>
            </p:cNvSpPr>
            <p:nvPr/>
          </p:nvSpPr>
          <p:spPr bwMode="auto">
            <a:xfrm>
              <a:off x="0" y="0"/>
              <a:ext cx="2689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5127" name="Rectangle 1030"/>
            <p:cNvSpPr>
              <a:spLocks noChangeArrowheads="1"/>
            </p:cNvSpPr>
            <p:nvPr/>
          </p:nvSpPr>
          <p:spPr bwMode="auto">
            <a:xfrm>
              <a:off x="0" y="0"/>
              <a:ext cx="2689" cy="1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200"/>
                <a:t>  </a:t>
              </a:r>
              <a:r>
                <a:rPr lang="en-US" sz="18700"/>
                <a:t> </a:t>
              </a:r>
              <a:r>
                <a:rPr lang="en-US" sz="1200"/>
                <a:t>                                                     </a:t>
              </a:r>
            </a:p>
          </p:txBody>
        </p:sp>
      </p:grpSp>
      <p:pic>
        <p:nvPicPr>
          <p:cNvPr id="5125" name="Picture 1031" descr="Asparag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8" r="12236" b="11198"/>
          <a:stretch>
            <a:fillRect/>
          </a:stretch>
        </p:blipFill>
        <p:spPr bwMode="auto">
          <a:xfrm>
            <a:off x="2959100" y="1905000"/>
            <a:ext cx="26797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oranges 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China</a:t>
            </a:r>
          </a:p>
        </p:txBody>
      </p:sp>
      <p:grpSp>
        <p:nvGrpSpPr>
          <p:cNvPr id="6148" name="Group 12"/>
          <p:cNvGrpSpPr>
            <a:grpSpLocks/>
          </p:cNvGrpSpPr>
          <p:nvPr/>
        </p:nvGrpSpPr>
        <p:grpSpPr bwMode="auto">
          <a:xfrm>
            <a:off x="2743200" y="1143000"/>
            <a:ext cx="5732463" cy="0"/>
            <a:chOff x="0" y="0"/>
            <a:chExt cx="3611" cy="0"/>
          </a:xfrm>
        </p:grpSpPr>
        <p:sp>
          <p:nvSpPr>
            <p:cNvPr id="6161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3611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6162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3611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</p:grpSp>
      <p:grpSp>
        <p:nvGrpSpPr>
          <p:cNvPr id="6149" name="Group 16"/>
          <p:cNvGrpSpPr>
            <a:grpSpLocks/>
          </p:cNvGrpSpPr>
          <p:nvPr/>
        </p:nvGrpSpPr>
        <p:grpSpPr bwMode="auto">
          <a:xfrm>
            <a:off x="2743200" y="1143000"/>
            <a:ext cx="5732463" cy="0"/>
            <a:chOff x="0" y="0"/>
            <a:chExt cx="3611" cy="0"/>
          </a:xfrm>
        </p:grpSpPr>
        <p:sp>
          <p:nvSpPr>
            <p:cNvPr id="6159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3611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6160" name="Rectangle 15"/>
            <p:cNvSpPr>
              <a:spLocks noChangeArrowheads="1"/>
            </p:cNvSpPr>
            <p:nvPr/>
          </p:nvSpPr>
          <p:spPr bwMode="auto">
            <a:xfrm>
              <a:off x="0" y="0"/>
              <a:ext cx="3611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</p:grpSp>
      <p:grpSp>
        <p:nvGrpSpPr>
          <p:cNvPr id="6150" name="Group 20"/>
          <p:cNvGrpSpPr>
            <a:grpSpLocks/>
          </p:cNvGrpSpPr>
          <p:nvPr/>
        </p:nvGrpSpPr>
        <p:grpSpPr bwMode="auto">
          <a:xfrm>
            <a:off x="2743200" y="1143000"/>
            <a:ext cx="5732463" cy="0"/>
            <a:chOff x="0" y="0"/>
            <a:chExt cx="3611" cy="0"/>
          </a:xfrm>
        </p:grpSpPr>
        <p:sp>
          <p:nvSpPr>
            <p:cNvPr id="6157" name="Rectangle 17"/>
            <p:cNvSpPr>
              <a:spLocks noChangeArrowheads="1"/>
            </p:cNvSpPr>
            <p:nvPr/>
          </p:nvSpPr>
          <p:spPr bwMode="auto">
            <a:xfrm>
              <a:off x="0" y="0"/>
              <a:ext cx="3611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6158" name="Rectangle 19"/>
            <p:cNvSpPr>
              <a:spLocks noChangeArrowheads="1"/>
            </p:cNvSpPr>
            <p:nvPr/>
          </p:nvSpPr>
          <p:spPr bwMode="auto">
            <a:xfrm>
              <a:off x="0" y="0"/>
              <a:ext cx="3611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</p:grpSp>
      <p:grpSp>
        <p:nvGrpSpPr>
          <p:cNvPr id="6151" name="Group 24"/>
          <p:cNvGrpSpPr>
            <a:grpSpLocks/>
          </p:cNvGrpSpPr>
          <p:nvPr/>
        </p:nvGrpSpPr>
        <p:grpSpPr bwMode="auto">
          <a:xfrm>
            <a:off x="2743200" y="1143000"/>
            <a:ext cx="5732463" cy="0"/>
            <a:chOff x="0" y="0"/>
            <a:chExt cx="3611" cy="0"/>
          </a:xfrm>
        </p:grpSpPr>
        <p:sp>
          <p:nvSpPr>
            <p:cNvPr id="6155" name="Rectangle 21"/>
            <p:cNvSpPr>
              <a:spLocks noChangeArrowheads="1"/>
            </p:cNvSpPr>
            <p:nvPr/>
          </p:nvSpPr>
          <p:spPr bwMode="auto">
            <a:xfrm>
              <a:off x="0" y="0"/>
              <a:ext cx="3611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6156" name="Rectangle 23"/>
            <p:cNvSpPr>
              <a:spLocks noChangeArrowheads="1"/>
            </p:cNvSpPr>
            <p:nvPr/>
          </p:nvSpPr>
          <p:spPr bwMode="auto">
            <a:xfrm>
              <a:off x="0" y="0"/>
              <a:ext cx="3611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</p:grpSp>
      <p:sp>
        <p:nvSpPr>
          <p:cNvPr id="6152" name="Rectangle 26"/>
          <p:cNvSpPr>
            <a:spLocks noChangeArrowheads="1"/>
          </p:cNvSpPr>
          <p:nvPr/>
        </p:nvSpPr>
        <p:spPr bwMode="auto">
          <a:xfrm>
            <a:off x="1588" y="-58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6153" name="Rectangle 27"/>
          <p:cNvSpPr>
            <a:spLocks noChangeArrowheads="1"/>
          </p:cNvSpPr>
          <p:nvPr/>
        </p:nvSpPr>
        <p:spPr bwMode="auto">
          <a:xfrm>
            <a:off x="4573588" y="-58738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54" name="Picture 29" descr="104203193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81200"/>
            <a:ext cx="3502025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does corn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Temperate America</a:t>
            </a:r>
          </a:p>
        </p:txBody>
      </p:sp>
      <p:pic>
        <p:nvPicPr>
          <p:cNvPr id="7172" name="Picture 4" descr="ph02182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5334000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h02840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6400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tomatoes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South America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avocados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Mexico</a:t>
            </a:r>
          </a:p>
        </p:txBody>
      </p:sp>
      <p:pic>
        <p:nvPicPr>
          <p:cNvPr id="9220" name="Picture 4" descr="ph02759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33600"/>
            <a:ext cx="48768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Where do Macadamia nuts</a:t>
            </a:r>
          </a:p>
          <a:p>
            <a:pPr algn="ctr"/>
            <a:r>
              <a:rPr lang="en-US" sz="4400">
                <a:solidFill>
                  <a:schemeClr val="tx2"/>
                </a:solidFill>
              </a:rPr>
              <a:t>originally come from?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685800" y="5105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Rainforests of Australia</a:t>
            </a:r>
          </a:p>
        </p:txBody>
      </p:sp>
      <p:pic>
        <p:nvPicPr>
          <p:cNvPr id="10244" name="Picture 10" descr="flavmon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9"/>
          <a:stretch>
            <a:fillRect/>
          </a:stretch>
        </p:blipFill>
        <p:spPr bwMode="auto">
          <a:xfrm>
            <a:off x="2590800" y="1981200"/>
            <a:ext cx="4103688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333</Words>
  <Application>Microsoft Office PowerPoint</Application>
  <PresentationFormat>On-screen Show (4:3)</PresentationFormat>
  <Paragraphs>98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Times New Roman</vt:lpstr>
      <vt:lpstr>Arial</vt:lpstr>
      <vt:lpstr>Verdana</vt:lpstr>
      <vt:lpstr>Cooper Black</vt:lpstr>
      <vt:lpstr>Book Antiqua</vt:lpstr>
      <vt:lpstr>Default Design</vt:lpstr>
      <vt:lpstr>PowerPoint Presentation</vt:lpstr>
      <vt:lpstr>Where do bananas  originally come from?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CCSS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 of the Year</dc:creator>
  <cp:lastModifiedBy>Teacher E-Solutions</cp:lastModifiedBy>
  <cp:revision>39</cp:revision>
  <dcterms:created xsi:type="dcterms:W3CDTF">2003-11-02T17:41:29Z</dcterms:created>
  <dcterms:modified xsi:type="dcterms:W3CDTF">2019-01-18T17:28:26Z</dcterms:modified>
</cp:coreProperties>
</file>