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4" r:id="rId3"/>
    <p:sldId id="265" r:id="rId4"/>
    <p:sldId id="293" r:id="rId5"/>
    <p:sldId id="266" r:id="rId6"/>
    <p:sldId id="267" r:id="rId7"/>
    <p:sldId id="268" r:id="rId8"/>
    <p:sldId id="269" r:id="rId9"/>
    <p:sldId id="270" r:id="rId10"/>
    <p:sldId id="271" r:id="rId11"/>
    <p:sldId id="292" r:id="rId12"/>
    <p:sldId id="273" r:id="rId13"/>
    <p:sldId id="272" r:id="rId14"/>
    <p:sldId id="274" r:id="rId15"/>
    <p:sldId id="295" r:id="rId16"/>
    <p:sldId id="275" r:id="rId17"/>
    <p:sldId id="276" r:id="rId18"/>
    <p:sldId id="291" r:id="rId19"/>
    <p:sldId id="277" r:id="rId20"/>
    <p:sldId id="278" r:id="rId21"/>
    <p:sldId id="294" r:id="rId22"/>
    <p:sldId id="279" r:id="rId23"/>
    <p:sldId id="280" r:id="rId24"/>
    <p:sldId id="281" r:id="rId25"/>
    <p:sldId id="282" r:id="rId26"/>
    <p:sldId id="283" r:id="rId27"/>
    <p:sldId id="286" r:id="rId28"/>
    <p:sldId id="288" r:id="rId29"/>
    <p:sldId id="287" r:id="rId30"/>
    <p:sldId id="289" r:id="rId31"/>
    <p:sldId id="285" r:id="rId32"/>
    <p:sldId id="290" r:id="rId33"/>
  </p:sldIdLst>
  <p:sldSz cx="9144000" cy="6858000" type="screen4x3"/>
  <p:notesSz cx="6858000" cy="9144000"/>
  <p:embeddedFontLst>
    <p:embeddedFont>
      <p:font typeface="Verdana" pitchFamily="34" charset="0"/>
      <p:regular r:id="rId34"/>
      <p:bold r:id="rId35"/>
      <p:italic r:id="rId36"/>
      <p:boldItalic r:id="rId37"/>
    </p:embeddedFont>
    <p:embeddedFont>
      <p:font typeface="Cooper Black" pitchFamily="18" charset="0"/>
      <p:regular r:id="rId38"/>
    </p:embeddedFont>
    <p:embeddedFont>
      <p:font typeface="Book Antiqua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7B3E-5146-46E7-9E4B-919DA39E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1C28-5B89-4BCD-B2FA-ED59A1977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8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914B-78F5-4E09-BA0A-E4C2657BB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A4A74-DE0F-40D4-BE19-129E1D72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4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0770-1AE7-43B2-8A2E-E2636F6C0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7417-C513-400C-899E-3E45FA54D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62B1-0967-4A48-B581-070EACF85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DD93-CF55-4836-81F1-8EAD525C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EB67-BEB2-47AC-BC52-54A377D14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7575-6585-4395-803A-CD5FFEEF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DFDE-BD62-44CA-AC3E-947855BC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A9F5EC-D2EE-4B49-A09D-EA07B9855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ort.purdue.edu/ext/senior/fruits/images/large/pineappl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e/eb/YamsatBrixtonMarket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hort.purdue.edu/ext/senior/fruits/images/large/mango3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sers.tijd.com/~tdn12074/frame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ussugar.com/downloads/researchcane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cclaimimages.com/_gallery/_SM/0004-0308-1909-4930_SM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ssugar.com/downloads/researchcane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rt.purdue.edu/ext/senior/fruits/images/large/mango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1054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54125" y="781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2" name="WordArt 11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8674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50000">
                      <a:srgbClr val="9CB86E"/>
                    </a:gs>
                    <a:gs pos="100000">
                      <a:srgbClr val="DDEBCF"/>
                    </a:gs>
                  </a:gsLst>
                  <a:lin ang="5400000" scaled="1"/>
                </a:gradFill>
                <a:latin typeface="Cooper Black"/>
              </a:rPr>
              <a:t>Which foods</a:t>
            </a:r>
          </a:p>
        </p:txBody>
      </p:sp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2819400" y="12192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latin typeface="Cooper Black"/>
              </a:rPr>
              <a:t>come from</a:t>
            </a:r>
          </a:p>
        </p:txBody>
      </p:sp>
      <p:sp>
        <p:nvSpPr>
          <p:cNvPr id="2054" name="WordArt 13"/>
          <p:cNvSpPr>
            <a:spLocks noChangeArrowheads="1" noChangeShapeType="1" noTextEdit="1"/>
          </p:cNvSpPr>
          <p:nvPr/>
        </p:nvSpPr>
        <p:spPr bwMode="auto">
          <a:xfrm>
            <a:off x="914400" y="4724400"/>
            <a:ext cx="7467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Cooper Black"/>
              </a:rPr>
              <a:t>RAINFORESTS?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lemons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India</a:t>
            </a:r>
          </a:p>
        </p:txBody>
      </p:sp>
      <p:pic>
        <p:nvPicPr>
          <p:cNvPr id="11268" name="Picture 4" descr="ph02814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cashew nuts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Brazil</a:t>
            </a:r>
          </a:p>
        </p:txBody>
      </p:sp>
      <p:grpSp>
        <p:nvGrpSpPr>
          <p:cNvPr id="12292" name="Group 1033"/>
          <p:cNvGrpSpPr>
            <a:grpSpLocks/>
          </p:cNvGrpSpPr>
          <p:nvPr/>
        </p:nvGrpSpPr>
        <p:grpSpPr bwMode="auto">
          <a:xfrm>
            <a:off x="655638" y="2560638"/>
            <a:ext cx="4071937" cy="0"/>
            <a:chOff x="0" y="0"/>
            <a:chExt cx="2565" cy="0"/>
          </a:xfrm>
        </p:grpSpPr>
        <p:sp>
          <p:nvSpPr>
            <p:cNvPr id="12294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256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295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256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pic>
        <p:nvPicPr>
          <p:cNvPr id="12293" name="Picture 1032" descr="cajuzinh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9624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squash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Temperate America</a:t>
            </a:r>
          </a:p>
        </p:txBody>
      </p:sp>
      <p:pic>
        <p:nvPicPr>
          <p:cNvPr id="13316" name="Picture 5" descr="YellowSqu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19288"/>
            <a:ext cx="48006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2686050" y="2171700"/>
            <a:ext cx="9525" cy="9525"/>
            <a:chOff x="-3" y="-3"/>
            <a:chExt cx="6" cy="6"/>
          </a:xfrm>
        </p:grpSpPr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332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32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-3" y="-3"/>
              <a:ext cx="6" cy="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pineapples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Brazil</a:t>
            </a:r>
          </a:p>
        </p:txBody>
      </p:sp>
      <p:pic>
        <p:nvPicPr>
          <p:cNvPr id="14340" name="Picture 8" descr="pineapp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086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yams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West Africa</a:t>
            </a:r>
          </a:p>
        </p:txBody>
      </p:sp>
      <p:pic>
        <p:nvPicPr>
          <p:cNvPr id="15364" name="Picture 7" descr="Image:YamsatBrixtonMark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00250"/>
            <a:ext cx="466883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the passion fruit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41987" name="Rectangle 1027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South America</a:t>
            </a:r>
          </a:p>
        </p:txBody>
      </p:sp>
      <p:sp>
        <p:nvSpPr>
          <p:cNvPr id="16388" name="Rectangle 1029"/>
          <p:cNvSpPr>
            <a:spLocks noChangeArrowheads="1"/>
          </p:cNvSpPr>
          <p:nvPr/>
        </p:nvSpPr>
        <p:spPr bwMode="auto">
          <a:xfrm>
            <a:off x="1368425" y="2354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6389" name="Picture 1031" descr="Passion 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20875"/>
            <a:ext cx="35814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cinnamon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Sri Lanka</a:t>
            </a:r>
          </a:p>
        </p:txBody>
      </p:sp>
      <p:pic>
        <p:nvPicPr>
          <p:cNvPr id="17412" name="Picture 6" descr="Cinna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2788"/>
            <a:ext cx="32004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broccoli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Mediterranean Italy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20788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8437" name="Picture 6" descr="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63750"/>
            <a:ext cx="4648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coconuts</a:t>
            </a:r>
            <a:r>
              <a:rPr lang="en-GB" sz="4400">
                <a:solidFill>
                  <a:srgbClr val="800000"/>
                </a:solidFill>
                <a:latin typeface="Book Antiqua" pitchFamily="18" charset="0"/>
              </a:rPr>
              <a:t> </a:t>
            </a:r>
            <a:endParaRPr lang="en-US" sz="4400">
              <a:solidFill>
                <a:schemeClr val="tx2"/>
              </a:solidFill>
            </a:endParaRP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7891" name="Rectangle 1027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</a:t>
            </a:r>
          </a:p>
        </p:txBody>
      </p:sp>
      <p:pic>
        <p:nvPicPr>
          <p:cNvPr id="19460" name="Picture 1030" descr="coconuthalves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73288"/>
            <a:ext cx="2971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brussel sprouts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Temperate Belgium</a:t>
            </a:r>
          </a:p>
        </p:txBody>
      </p:sp>
      <p:pic>
        <p:nvPicPr>
          <p:cNvPr id="20484" name="Picture 5" descr="brussel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57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bananas </a:t>
            </a:r>
            <a:br>
              <a:rPr lang="en-US" smtClean="0"/>
            </a:br>
            <a:r>
              <a:rPr lang="en-US" smtClean="0"/>
              <a:t>originally come from?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Asia</a:t>
            </a:r>
          </a:p>
        </p:txBody>
      </p:sp>
      <p:pic>
        <p:nvPicPr>
          <p:cNvPr id="3076" name="Picture 11" descr="ph0276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81188"/>
            <a:ext cx="45720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ashmere Milk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chocolate (cacao)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South America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588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1510" name="Picture 14" descr="7ep_cacao_fr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2209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okra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40963" name="Rectangle 1027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West Africa</a:t>
            </a:r>
          </a:p>
        </p:txBody>
      </p:sp>
      <p:pic>
        <p:nvPicPr>
          <p:cNvPr id="22532" name="Picture 1030" descr="ok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44688"/>
            <a:ext cx="42672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vanilla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Central America &amp; Mexico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17850" y="2297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3557" name="Picture 8" descr="vanillabea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029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h02772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8"/>
          <a:stretch>
            <a:fillRect/>
          </a:stretch>
        </p:blipFill>
        <p:spPr bwMode="auto">
          <a:xfrm>
            <a:off x="1371600" y="1912938"/>
            <a:ext cx="62484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carrots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Temperate Afghanistan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cucumbers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India</a:t>
            </a:r>
          </a:p>
        </p:txBody>
      </p:sp>
      <p:pic>
        <p:nvPicPr>
          <p:cNvPr id="25604" name="Picture 9" descr="Cucumber28Jul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2976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peanuts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South America</a:t>
            </a: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60325" y="2863850"/>
            <a:ext cx="9144000" cy="0"/>
            <a:chOff x="0" y="0"/>
            <a:chExt cx="5760" cy="0"/>
          </a:xfrm>
        </p:grpSpPr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pic>
        <p:nvPicPr>
          <p:cNvPr id="26629" name="Picture 15" descr="photo_pnuts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mango fruits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East India</a:t>
            </a:r>
          </a:p>
        </p:txBody>
      </p:sp>
      <p:pic>
        <p:nvPicPr>
          <p:cNvPr id="27652" name="Picture 5" descr="mango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01838"/>
            <a:ext cx="45720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gooseberries</a:t>
            </a:r>
            <a:r>
              <a:rPr lang="en-US" sz="4400">
                <a:solidFill>
                  <a:schemeClr val="tx2"/>
                </a:solidFill>
                <a:hlinkClick r:id="rId2"/>
              </a:rPr>
              <a:t> </a:t>
            </a:r>
            <a:endParaRPr lang="en-US" sz="4400">
              <a:solidFill>
                <a:schemeClr val="tx2"/>
              </a:solidFill>
            </a:endParaRP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Temperate Caucasus Mountains in Former Soviet Union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88" y="2949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38163" y="40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8678" name="Picture 13" descr="It is sweet and tastes like grapes. Photographed by Sunflowerpoet on July 22, 2003. All right reserv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57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sugar cane</a:t>
            </a:r>
            <a:r>
              <a:rPr lang="en-US" sz="4400">
                <a:solidFill>
                  <a:schemeClr val="tx2"/>
                </a:solidFill>
                <a:hlinkClick r:id="rId2"/>
              </a:rPr>
              <a:t> </a:t>
            </a:r>
            <a:endParaRPr lang="en-US" sz="4400">
              <a:solidFill>
                <a:schemeClr val="tx2"/>
              </a:solidFill>
            </a:endParaRP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New Guinea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88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1938338" y="1562100"/>
            <a:ext cx="5268912" cy="3733800"/>
            <a:chOff x="0" y="0"/>
            <a:chExt cx="3319" cy="2352"/>
          </a:xfrm>
        </p:grpSpPr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19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19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>
                  <a:hlinkClick r:id="rId2"/>
                </a:rPr>
                <a:t>  </a:t>
              </a:r>
              <a:r>
                <a:rPr lang="en-US" sz="19100"/>
                <a:t> </a:t>
              </a:r>
              <a:r>
                <a:rPr lang="en-US"/>
                <a:t>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en-US"/>
            </a:p>
          </p:txBody>
        </p:sp>
      </p:grp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0" y="189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9703" name="Picture 14" descr="sugar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1148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cabbage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Temperate Western Europe</a:t>
            </a:r>
          </a:p>
        </p:txBody>
      </p:sp>
      <p:pic>
        <p:nvPicPr>
          <p:cNvPr id="30724" name="Picture 4" descr="j0144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7063"/>
            <a:ext cx="5181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potatoes 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Andes Mountains in Peru</a:t>
            </a:r>
          </a:p>
        </p:txBody>
      </p:sp>
      <p:pic>
        <p:nvPicPr>
          <p:cNvPr id="4100" name="Picture 6" descr="ph02761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Food: Close-up photo of coffee, photo of coffee beans, roast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20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coffee beans</a:t>
            </a:r>
            <a:r>
              <a:rPr lang="en-US" sz="4400">
                <a:solidFill>
                  <a:schemeClr val="tx2"/>
                </a:solidFill>
                <a:hlinkClick r:id="rId4"/>
              </a:rPr>
              <a:t> </a:t>
            </a:r>
            <a:endParaRPr lang="en-US" sz="4400">
              <a:solidFill>
                <a:schemeClr val="tx2"/>
              </a:solidFill>
            </a:endParaRP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Ethiopia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588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1588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Bramley apples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Temperate Great Britain</a:t>
            </a:r>
          </a:p>
        </p:txBody>
      </p:sp>
      <p:pic>
        <p:nvPicPr>
          <p:cNvPr id="32772" name="Picture 4" descr="The big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m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0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WordArt 2"/>
          <p:cNvSpPr>
            <a:spLocks noChangeArrowheads="1" noChangeShapeType="1" noTextEdit="1"/>
          </p:cNvSpPr>
          <p:nvPr/>
        </p:nvSpPr>
        <p:spPr bwMode="auto">
          <a:xfrm>
            <a:off x="838200" y="4800600"/>
            <a:ext cx="7467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lin ang="5400000" scaled="1"/>
                </a:gradFill>
                <a:latin typeface="Cooper Black"/>
              </a:rPr>
              <a:t>RAINFORESTS!</a:t>
            </a:r>
          </a:p>
        </p:txBody>
      </p:sp>
      <p:sp>
        <p:nvSpPr>
          <p:cNvPr id="33796" name="WordArt 3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Cooper Black"/>
              </a:rPr>
              <a:t>We enjoy many foods from</a:t>
            </a:r>
          </a:p>
        </p:txBody>
      </p:sp>
      <p:grpSp>
        <p:nvGrpSpPr>
          <p:cNvPr id="33797" name="Group 8"/>
          <p:cNvGrpSpPr>
            <a:grpSpLocks/>
          </p:cNvGrpSpPr>
          <p:nvPr/>
        </p:nvGrpSpPr>
        <p:grpSpPr bwMode="auto">
          <a:xfrm>
            <a:off x="3849688" y="2909888"/>
            <a:ext cx="1349375" cy="1036637"/>
            <a:chOff x="0" y="0"/>
            <a:chExt cx="850" cy="653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85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600">
                  <a:latin typeface="Verdana" pitchFamily="34" charset="0"/>
                </a:rPr>
                <a:t>  </a:t>
              </a:r>
              <a:r>
                <a:rPr lang="en-US" sz="6200"/>
                <a:t> </a:t>
              </a:r>
              <a:r>
                <a:rPr lang="en-US" sz="600"/>
                <a:t>                                                </a:t>
              </a:r>
              <a:endParaRPr lang="en-US" sz="6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asparagus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Mediterranean Greece</a:t>
            </a:r>
          </a:p>
        </p:txBody>
      </p:sp>
      <p:grpSp>
        <p:nvGrpSpPr>
          <p:cNvPr id="5124" name="Group 1032"/>
          <p:cNvGrpSpPr>
            <a:grpSpLocks/>
          </p:cNvGrpSpPr>
          <p:nvPr/>
        </p:nvGrpSpPr>
        <p:grpSpPr bwMode="auto">
          <a:xfrm>
            <a:off x="2438400" y="1920875"/>
            <a:ext cx="4268788" cy="2941638"/>
            <a:chOff x="0" y="0"/>
            <a:chExt cx="2689" cy="1853"/>
          </a:xfrm>
        </p:grpSpPr>
        <p:sp>
          <p:nvSpPr>
            <p:cNvPr id="5126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2689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27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2689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8700"/>
                <a:t> </a:t>
              </a:r>
              <a:r>
                <a:rPr lang="en-US" sz="1200"/>
                <a:t>                                                     </a:t>
              </a:r>
            </a:p>
          </p:txBody>
        </p:sp>
      </p:grpSp>
      <p:pic>
        <p:nvPicPr>
          <p:cNvPr id="5125" name="Picture 1031" descr="Aspara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12236" b="11198"/>
          <a:stretch>
            <a:fillRect/>
          </a:stretch>
        </p:blipFill>
        <p:spPr bwMode="auto">
          <a:xfrm>
            <a:off x="2959100" y="1905000"/>
            <a:ext cx="2679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oranges 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China</a:t>
            </a:r>
          </a:p>
        </p:txBody>
      </p: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2743200" y="1143000"/>
            <a:ext cx="5732463" cy="0"/>
            <a:chOff x="0" y="0"/>
            <a:chExt cx="3611" cy="0"/>
          </a:xfrm>
        </p:grpSpPr>
        <p:sp>
          <p:nvSpPr>
            <p:cNvPr id="616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16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6149" name="Group 16"/>
          <p:cNvGrpSpPr>
            <a:grpSpLocks/>
          </p:cNvGrpSpPr>
          <p:nvPr/>
        </p:nvGrpSpPr>
        <p:grpSpPr bwMode="auto">
          <a:xfrm>
            <a:off x="2743200" y="1143000"/>
            <a:ext cx="5732463" cy="0"/>
            <a:chOff x="0" y="0"/>
            <a:chExt cx="3611" cy="0"/>
          </a:xfrm>
        </p:grpSpPr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16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2743200" y="1143000"/>
            <a:ext cx="5732463" cy="0"/>
            <a:chOff x="0" y="0"/>
            <a:chExt cx="3611" cy="0"/>
          </a:xfrm>
        </p:grpSpPr>
        <p:sp>
          <p:nvSpPr>
            <p:cNvPr id="615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158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6151" name="Group 24"/>
          <p:cNvGrpSpPr>
            <a:grpSpLocks/>
          </p:cNvGrpSpPr>
          <p:nvPr/>
        </p:nvGrpSpPr>
        <p:grpSpPr bwMode="auto">
          <a:xfrm>
            <a:off x="2743200" y="1143000"/>
            <a:ext cx="5732463" cy="0"/>
            <a:chOff x="0" y="0"/>
            <a:chExt cx="3611" cy="0"/>
          </a:xfrm>
        </p:grpSpPr>
        <p:sp>
          <p:nvSpPr>
            <p:cNvPr id="6155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156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361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6152" name="Rectangle 26"/>
          <p:cNvSpPr>
            <a:spLocks noChangeArrowheads="1"/>
          </p:cNvSpPr>
          <p:nvPr/>
        </p:nvSpPr>
        <p:spPr bwMode="auto">
          <a:xfrm>
            <a:off x="1588" y="-58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153" name="Rectangle 27"/>
          <p:cNvSpPr>
            <a:spLocks noChangeArrowheads="1"/>
          </p:cNvSpPr>
          <p:nvPr/>
        </p:nvSpPr>
        <p:spPr bwMode="auto">
          <a:xfrm>
            <a:off x="4573588" y="-587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154" name="Picture 29" descr="10420319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20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does corn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Temperate America</a:t>
            </a:r>
          </a:p>
        </p:txBody>
      </p:sp>
      <p:pic>
        <p:nvPicPr>
          <p:cNvPr id="7172" name="Picture 4" descr="ph02182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02840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tomatoes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South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avocados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Mexico</a:t>
            </a:r>
          </a:p>
        </p:txBody>
      </p:sp>
      <p:pic>
        <p:nvPicPr>
          <p:cNvPr id="9220" name="Picture 4" descr="ph02759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Where do Macadamia nuts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originally come from?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510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Rainforests of Australia</a:t>
            </a:r>
          </a:p>
        </p:txBody>
      </p:sp>
      <p:pic>
        <p:nvPicPr>
          <p:cNvPr id="10244" name="Picture 10" descr="flavmon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9"/>
          <a:stretch>
            <a:fillRect/>
          </a:stretch>
        </p:blipFill>
        <p:spPr bwMode="auto">
          <a:xfrm>
            <a:off x="2590800" y="1981200"/>
            <a:ext cx="41036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333</Words>
  <Application>Microsoft Office PowerPoint</Application>
  <PresentationFormat>On-screen Show (4:3)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Verdana</vt:lpstr>
      <vt:lpstr>Cooper Black</vt:lpstr>
      <vt:lpstr>Book Antiqua</vt:lpstr>
      <vt:lpstr>Default Design</vt:lpstr>
      <vt:lpstr>PowerPoint Presentation</vt:lpstr>
      <vt:lpstr>Where do bananas  originally come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of the Year</dc:creator>
  <cp:lastModifiedBy>Teacher E-Solutions</cp:lastModifiedBy>
  <cp:revision>39</cp:revision>
  <dcterms:created xsi:type="dcterms:W3CDTF">2003-11-02T17:41:29Z</dcterms:created>
  <dcterms:modified xsi:type="dcterms:W3CDTF">2019-01-18T17:28:26Z</dcterms:modified>
</cp:coreProperties>
</file>