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6"/>
  </p:handoutMasterIdLst>
  <p:sldIdLst>
    <p:sldId id="256" r:id="rId2"/>
    <p:sldId id="258" r:id="rId3"/>
    <p:sldId id="260" r:id="rId4"/>
    <p:sldId id="259" r:id="rId5"/>
  </p:sldIdLst>
  <p:sldSz cx="9144000" cy="6858000" type="screen4x3"/>
  <p:notesSz cx="6858000" cy="97234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A4ADEF-83CA-4E52-8D8D-F7DAB270D7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963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9B64CC4-F2AE-47F9-99FC-ABD245A729C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B2545-305C-464C-B262-BE627B193F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16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875F-A481-4E02-80E8-9B4FCBDFC5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39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10EE83-2DFA-4769-B005-7D31F3ABCC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29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D77C1-A235-4525-9354-B31D8A18DD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94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0DF70-411E-4C2B-A6E5-FBBB9A53338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74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21434-0FB0-4943-8C05-F568C2B498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99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09DA9-1E82-46F0-8BA0-1E06DF77CC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42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BB824-093B-4E29-B600-6FC437E742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16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B27BE-8CCF-41C8-AAB5-64C303A2D6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04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FBD01-0FC4-4E8C-8C4A-DFFD59E7140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06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2182 h 2182"/>
                <a:gd name="T4" fmla="*/ 4897 w 4897"/>
                <a:gd name="T5" fmla="*/ 2182 h 2182"/>
                <a:gd name="T6" fmla="*/ 4897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68B9E24-1CB9-4232-91B2-DF9D7691F42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11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Rainforests</a:t>
            </a:r>
            <a:br>
              <a:rPr lang="en-GB"/>
            </a:br>
            <a:r>
              <a:rPr lang="en-GB"/>
              <a:t>Lesson 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WALT: to know where the rainforest 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 descr="world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49275"/>
            <a:ext cx="8496300" cy="54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304800"/>
          </a:xfrm>
        </p:spPr>
        <p:txBody>
          <a:bodyPr/>
          <a:lstStyle/>
          <a:p>
            <a:endParaRPr lang="en-US" sz="4000"/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908050"/>
            <a:ext cx="8007350" cy="5187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Almost all Tropical Rainforests lie between two imaginary lines north and south of the Equator called the </a:t>
            </a:r>
            <a:r>
              <a:rPr lang="en-GB" b="1" u="sng"/>
              <a:t>Tropic of Cancer</a:t>
            </a:r>
            <a:r>
              <a:rPr lang="en-GB" b="1"/>
              <a:t> </a:t>
            </a:r>
            <a:r>
              <a:rPr lang="en-GB"/>
              <a:t>and the</a:t>
            </a:r>
            <a:r>
              <a:rPr lang="en-GB" b="1"/>
              <a:t> </a:t>
            </a:r>
            <a:r>
              <a:rPr lang="en-GB" b="1" u="sng"/>
              <a:t>Tropic of Capricorn</a:t>
            </a:r>
          </a:p>
          <a:p>
            <a:pPr>
              <a:lnSpc>
                <a:spcPct val="90000"/>
              </a:lnSpc>
            </a:pPr>
            <a:r>
              <a:rPr lang="en-GB"/>
              <a:t>This is why they are often called tropical rainforests</a:t>
            </a:r>
          </a:p>
          <a:p>
            <a:pPr>
              <a:lnSpc>
                <a:spcPct val="90000"/>
              </a:lnSpc>
            </a:pPr>
            <a:r>
              <a:rPr lang="en-GB"/>
              <a:t>It has been hot and wet in the Tropics for millions of years</a:t>
            </a:r>
          </a:p>
          <a:p>
            <a:pPr>
              <a:lnSpc>
                <a:spcPct val="90000"/>
              </a:lnSpc>
            </a:pPr>
            <a:r>
              <a:rPr lang="en-GB"/>
              <a:t>Use your atlas to identify the countries found between these lines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imag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20713"/>
            <a:ext cx="8280400" cy="547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</TotalTime>
  <Words>67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Times New Roman</vt:lpstr>
      <vt:lpstr>Wingdings</vt:lpstr>
      <vt:lpstr>Glass Layers</vt:lpstr>
      <vt:lpstr>Rainforests Lesson 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Rainforests Lesson 2</dc:title>
  <dc:creator>Spud</dc:creator>
  <cp:lastModifiedBy>Teacher E-Solutions</cp:lastModifiedBy>
  <cp:revision>3</cp:revision>
  <dcterms:created xsi:type="dcterms:W3CDTF">2005-12-13T17:09:12Z</dcterms:created>
  <dcterms:modified xsi:type="dcterms:W3CDTF">2019-01-18T17:28:18Z</dcterms:modified>
</cp:coreProperties>
</file>