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handoutMasterIdLst>
    <p:handoutMasterId r:id="rId6"/>
  </p:handoutMasterIdLst>
  <p:sldIdLst>
    <p:sldId id="256" r:id="rId2"/>
    <p:sldId id="258" r:id="rId3"/>
    <p:sldId id="260" r:id="rId4"/>
    <p:sldId id="259" r:id="rId5"/>
  </p:sldIdLst>
  <p:sldSz cx="9144000" cy="6858000" type="screen4x3"/>
  <p:notesSz cx="6858000" cy="9723438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1" d="100"/>
          <a:sy n="41" d="100"/>
        </p:scale>
        <p:origin x="-672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9236075"/>
            <a:ext cx="2971800" cy="485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40A4ADEF-83CA-4E52-8D8D-F7DAB270D787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996301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2"/>
          <p:cNvGrpSpPr>
            <a:grpSpLocks/>
          </p:cNvGrpSpPr>
          <p:nvPr/>
        </p:nvGrpSpPr>
        <p:grpSpPr bwMode="auto">
          <a:xfrm>
            <a:off x="319088" y="1752600"/>
            <a:ext cx="8824912" cy="5129213"/>
            <a:chOff x="201" y="1104"/>
            <a:chExt cx="5559" cy="3231"/>
          </a:xfrm>
        </p:grpSpPr>
        <p:sp>
          <p:nvSpPr>
            <p:cNvPr id="5123" name="Freeform 3"/>
            <p:cNvSpPr>
              <a:spLocks/>
            </p:cNvSpPr>
            <p:nvPr/>
          </p:nvSpPr>
          <p:spPr bwMode="ltGray">
            <a:xfrm>
              <a:off x="210" y="1104"/>
              <a:ext cx="5550" cy="3216"/>
            </a:xfrm>
            <a:custGeom>
              <a:avLst/>
              <a:gdLst>
                <a:gd name="T0" fmla="*/ 335 w 5550"/>
                <a:gd name="T1" fmla="*/ 0 h 3216"/>
                <a:gd name="T2" fmla="*/ 333 w 5550"/>
                <a:gd name="T3" fmla="*/ 1290 h 3216"/>
                <a:gd name="T4" fmla="*/ 0 w 5550"/>
                <a:gd name="T5" fmla="*/ 1290 h 3216"/>
                <a:gd name="T6" fmla="*/ 6 w 5550"/>
                <a:gd name="T7" fmla="*/ 3210 h 3216"/>
                <a:gd name="T8" fmla="*/ 5550 w 5550"/>
                <a:gd name="T9" fmla="*/ 3216 h 3216"/>
                <a:gd name="T10" fmla="*/ 5550 w 5550"/>
                <a:gd name="T11" fmla="*/ 0 h 3216"/>
                <a:gd name="T12" fmla="*/ 335 w 5550"/>
                <a:gd name="T13" fmla="*/ 0 h 3216"/>
                <a:gd name="T14" fmla="*/ 335 w 5550"/>
                <a:gd name="T15" fmla="*/ 0 h 3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550" h="3216">
                  <a:moveTo>
                    <a:pt x="335" y="0"/>
                  </a:moveTo>
                  <a:lnTo>
                    <a:pt x="333" y="1290"/>
                  </a:lnTo>
                  <a:lnTo>
                    <a:pt x="0" y="1290"/>
                  </a:lnTo>
                  <a:lnTo>
                    <a:pt x="6" y="3210"/>
                  </a:lnTo>
                  <a:lnTo>
                    <a:pt x="5550" y="3216"/>
                  </a:lnTo>
                  <a:lnTo>
                    <a:pt x="5550" y="0"/>
                  </a:lnTo>
                  <a:lnTo>
                    <a:pt x="335" y="0"/>
                  </a:lnTo>
                  <a:lnTo>
                    <a:pt x="335" y="0"/>
                  </a:lnTo>
                  <a:close/>
                </a:path>
              </a:pathLst>
            </a:custGeom>
            <a:solidFill>
              <a:schemeClr val="bg2">
                <a:alpha val="39999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4" name="Freeform 4"/>
            <p:cNvSpPr>
              <a:spLocks/>
            </p:cNvSpPr>
            <p:nvPr/>
          </p:nvSpPr>
          <p:spPr bwMode="ltGray">
            <a:xfrm>
              <a:off x="528" y="2400"/>
              <a:ext cx="5232" cy="1920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5" name="Freeform 5"/>
            <p:cNvSpPr>
              <a:spLocks/>
            </p:cNvSpPr>
            <p:nvPr/>
          </p:nvSpPr>
          <p:spPr bwMode="ltGray">
            <a:xfrm>
              <a:off x="201" y="2377"/>
              <a:ext cx="3455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6" name="Freeform 6"/>
            <p:cNvSpPr>
              <a:spLocks/>
            </p:cNvSpPr>
            <p:nvPr/>
          </p:nvSpPr>
          <p:spPr bwMode="ltGray">
            <a:xfrm>
              <a:off x="528" y="1104"/>
              <a:ext cx="4894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7" name="Freeform 7"/>
            <p:cNvSpPr>
              <a:spLocks/>
            </p:cNvSpPr>
            <p:nvPr/>
          </p:nvSpPr>
          <p:spPr bwMode="ltGray">
            <a:xfrm>
              <a:off x="201" y="2377"/>
              <a:ext cx="30" cy="1958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28" name="Freeform 8"/>
            <p:cNvSpPr>
              <a:spLocks/>
            </p:cNvSpPr>
            <p:nvPr/>
          </p:nvSpPr>
          <p:spPr bwMode="ltGray">
            <a:xfrm>
              <a:off x="528" y="1104"/>
              <a:ext cx="29" cy="322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9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990600" y="1905000"/>
            <a:ext cx="7772400" cy="1736725"/>
          </a:xfrm>
        </p:spPr>
        <p:txBody>
          <a:bodyPr anchor="t"/>
          <a:lstStyle>
            <a:lvl1pPr>
              <a:defRPr sz="5400"/>
            </a:lvl1pPr>
          </a:lstStyle>
          <a:p>
            <a:pPr lvl="0"/>
            <a:r>
              <a:rPr lang="en-GB" noProof="0" smtClean="0"/>
              <a:t>Click to edit Master title style</a:t>
            </a:r>
          </a:p>
        </p:txBody>
      </p:sp>
      <p:sp>
        <p:nvSpPr>
          <p:cNvPr id="5130" name="Rectangle 10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990600" y="3962400"/>
            <a:ext cx="6781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GB" noProof="0" smtClean="0"/>
              <a:t>Click to edit Master subtitle style</a:t>
            </a:r>
          </a:p>
        </p:txBody>
      </p:sp>
      <p:sp>
        <p:nvSpPr>
          <p:cNvPr id="5131" name="Rectangle 11"/>
          <p:cNvSpPr>
            <a:spLocks noGrp="1" noChangeArrowheads="1"/>
          </p:cNvSpPr>
          <p:nvPr>
            <p:ph type="dt" sz="quarter" idx="2"/>
          </p:nvPr>
        </p:nvSpPr>
        <p:spPr>
          <a:xfrm>
            <a:off x="990600" y="6245225"/>
            <a:ext cx="1901825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32" name="Rectangle 12"/>
          <p:cNvSpPr>
            <a:spLocks noGrp="1" noChangeArrowheads="1"/>
          </p:cNvSpPr>
          <p:nvPr>
            <p:ph type="ftr" sz="quarter" idx="3"/>
          </p:nvPr>
        </p:nvSpPr>
        <p:spPr>
          <a:xfrm>
            <a:off x="3468688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133" name="Rectangle 13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79B64CC4-F2AE-47F9-99FC-ABD245A729CD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0B2545-305C-464C-B262-BE627B193FB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9164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48463" y="244475"/>
            <a:ext cx="2097087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44475"/>
            <a:ext cx="61388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01E875F-A481-4E02-80E8-9B4FCBDFC52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8393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10EE83-2DFA-4769-B005-7D31F3ABCC8A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298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77D77C1-A235-4525-9354-B31D8A18DD4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79423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8075" y="1905000"/>
            <a:ext cx="3927475" cy="4191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C70DF70-411E-4C2B-A6E5-FBBB9A53338D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07476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EC21434-0FB0-4943-8C05-F568C2B49851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929956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E509DA9-1E82-46F0-8BA0-1E06DF77CCE0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94281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9BB824-093B-4E29-B600-6FC437E74265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01681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F7B27BE-8CCF-41C8-AAB5-64C303A2D60F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150417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6CFBD01-0FC4-4E8C-8C4A-DFFD59E7140B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7064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chemeClr val="accent2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8" name="Group 2"/>
          <p:cNvGrpSpPr>
            <a:grpSpLocks/>
          </p:cNvGrpSpPr>
          <p:nvPr/>
        </p:nvGrpSpPr>
        <p:grpSpPr bwMode="auto">
          <a:xfrm>
            <a:off x="319088" y="1828800"/>
            <a:ext cx="8824912" cy="5029200"/>
            <a:chOff x="201" y="1152"/>
            <a:chExt cx="5559" cy="3168"/>
          </a:xfrm>
        </p:grpSpPr>
        <p:sp>
          <p:nvSpPr>
            <p:cNvPr id="4099" name="Freeform 3"/>
            <p:cNvSpPr>
              <a:spLocks/>
            </p:cNvSpPr>
            <p:nvPr/>
          </p:nvSpPr>
          <p:spPr bwMode="ltGray">
            <a:xfrm>
              <a:off x="528" y="2909"/>
              <a:ext cx="5232" cy="1411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0" name="Freeform 4"/>
            <p:cNvSpPr>
              <a:spLocks/>
            </p:cNvSpPr>
            <p:nvPr/>
          </p:nvSpPr>
          <p:spPr bwMode="ltGray">
            <a:xfrm>
              <a:off x="210" y="1152"/>
              <a:ext cx="5550" cy="3168"/>
            </a:xfrm>
            <a:custGeom>
              <a:avLst/>
              <a:gdLst>
                <a:gd name="T0" fmla="*/ 330 w 5550"/>
                <a:gd name="T1" fmla="*/ 1764 h 3168"/>
                <a:gd name="T2" fmla="*/ 0 w 5550"/>
                <a:gd name="T3" fmla="*/ 1764 h 3168"/>
                <a:gd name="T4" fmla="*/ 0 w 5550"/>
                <a:gd name="T5" fmla="*/ 3168 h 3168"/>
                <a:gd name="T6" fmla="*/ 5550 w 5550"/>
                <a:gd name="T7" fmla="*/ 3168 h 3168"/>
                <a:gd name="T8" fmla="*/ 5550 w 5550"/>
                <a:gd name="T9" fmla="*/ 0 h 3168"/>
                <a:gd name="T10" fmla="*/ 330 w 5550"/>
                <a:gd name="T11" fmla="*/ 0 h 3168"/>
                <a:gd name="T12" fmla="*/ 330 w 5550"/>
                <a:gd name="T13" fmla="*/ 1764 h 31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550" h="3168">
                  <a:moveTo>
                    <a:pt x="330" y="1764"/>
                  </a:moveTo>
                  <a:lnTo>
                    <a:pt x="0" y="1764"/>
                  </a:lnTo>
                  <a:lnTo>
                    <a:pt x="0" y="3168"/>
                  </a:lnTo>
                  <a:lnTo>
                    <a:pt x="5550" y="3168"/>
                  </a:lnTo>
                  <a:lnTo>
                    <a:pt x="5550" y="0"/>
                  </a:lnTo>
                  <a:lnTo>
                    <a:pt x="330" y="0"/>
                  </a:lnTo>
                  <a:lnTo>
                    <a:pt x="330" y="1764"/>
                  </a:lnTo>
                  <a:close/>
                </a:path>
              </a:pathLst>
            </a:custGeom>
            <a:solidFill>
              <a:schemeClr val="bg2">
                <a:alpha val="3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1" name="Freeform 5"/>
            <p:cNvSpPr>
              <a:spLocks/>
            </p:cNvSpPr>
            <p:nvPr/>
          </p:nvSpPr>
          <p:spPr bwMode="ltGray">
            <a:xfrm>
              <a:off x="528" y="2932"/>
              <a:ext cx="5232" cy="1388"/>
            </a:xfrm>
            <a:custGeom>
              <a:avLst/>
              <a:gdLst>
                <a:gd name="T0" fmla="*/ 0 w 4897"/>
                <a:gd name="T1" fmla="*/ 0 h 2182"/>
                <a:gd name="T2" fmla="*/ 0 w 4897"/>
                <a:gd name="T3" fmla="*/ 2182 h 2182"/>
                <a:gd name="T4" fmla="*/ 4897 w 4897"/>
                <a:gd name="T5" fmla="*/ 2182 h 2182"/>
                <a:gd name="T6" fmla="*/ 4897 w 4897"/>
                <a:gd name="T7" fmla="*/ 0 h 2182"/>
                <a:gd name="T8" fmla="*/ 0 w 4897"/>
                <a:gd name="T9" fmla="*/ 0 h 2182"/>
                <a:gd name="T10" fmla="*/ 0 w 4897"/>
                <a:gd name="T11" fmla="*/ 0 h 2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897" h="2182">
                  <a:moveTo>
                    <a:pt x="0" y="0"/>
                  </a:moveTo>
                  <a:lnTo>
                    <a:pt x="0" y="2182"/>
                  </a:lnTo>
                  <a:lnTo>
                    <a:pt x="4897" y="2182"/>
                  </a:lnTo>
                  <a:lnTo>
                    <a:pt x="489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alpha val="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2" name="Freeform 6"/>
            <p:cNvSpPr>
              <a:spLocks/>
            </p:cNvSpPr>
            <p:nvPr/>
          </p:nvSpPr>
          <p:spPr bwMode="ltGray">
            <a:xfrm>
              <a:off x="528" y="1152"/>
              <a:ext cx="4607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3" name="Freeform 7"/>
            <p:cNvSpPr>
              <a:spLocks/>
            </p:cNvSpPr>
            <p:nvPr/>
          </p:nvSpPr>
          <p:spPr bwMode="ltGray">
            <a:xfrm>
              <a:off x="528" y="1152"/>
              <a:ext cx="29" cy="1785"/>
            </a:xfrm>
            <a:custGeom>
              <a:avLst/>
              <a:gdLst>
                <a:gd name="T0" fmla="*/ 0 w 29"/>
                <a:gd name="T1" fmla="*/ 0 h 2161"/>
                <a:gd name="T2" fmla="*/ 0 w 29"/>
                <a:gd name="T3" fmla="*/ 2161 h 2161"/>
                <a:gd name="T4" fmla="*/ 29 w 29"/>
                <a:gd name="T5" fmla="*/ 2161 h 2161"/>
                <a:gd name="T6" fmla="*/ 27 w 29"/>
                <a:gd name="T7" fmla="*/ 27 h 2161"/>
                <a:gd name="T8" fmla="*/ 0 w 29"/>
                <a:gd name="T9" fmla="*/ 0 h 2161"/>
                <a:gd name="T10" fmla="*/ 0 w 29"/>
                <a:gd name="T11" fmla="*/ 0 h 2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9" h="2161">
                  <a:moveTo>
                    <a:pt x="0" y="0"/>
                  </a:moveTo>
                  <a:lnTo>
                    <a:pt x="0" y="2161"/>
                  </a:lnTo>
                  <a:lnTo>
                    <a:pt x="29" y="2161"/>
                  </a:lnTo>
                  <a:lnTo>
                    <a:pt x="27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4" name="Freeform 8"/>
            <p:cNvSpPr>
              <a:spLocks/>
            </p:cNvSpPr>
            <p:nvPr/>
          </p:nvSpPr>
          <p:spPr bwMode="ltGray">
            <a:xfrm>
              <a:off x="527" y="2904"/>
              <a:ext cx="29" cy="1416"/>
            </a:xfrm>
            <a:custGeom>
              <a:avLst/>
              <a:gdLst>
                <a:gd name="T0" fmla="*/ 0 w 29"/>
                <a:gd name="T1" fmla="*/ 1416 h 1416"/>
                <a:gd name="T2" fmla="*/ 29 w 29"/>
                <a:gd name="T3" fmla="*/ 1416 h 1416"/>
                <a:gd name="T4" fmla="*/ 28 w 29"/>
                <a:gd name="T5" fmla="*/ 24 h 1416"/>
                <a:gd name="T6" fmla="*/ 0 w 29"/>
                <a:gd name="T7" fmla="*/ 0 h 1416"/>
                <a:gd name="T8" fmla="*/ 0 w 29"/>
                <a:gd name="T9" fmla="*/ 1416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" h="1416">
                  <a:moveTo>
                    <a:pt x="0" y="1416"/>
                  </a:moveTo>
                  <a:lnTo>
                    <a:pt x="29" y="1416"/>
                  </a:lnTo>
                  <a:lnTo>
                    <a:pt x="28" y="24"/>
                  </a:lnTo>
                  <a:lnTo>
                    <a:pt x="0" y="0"/>
                  </a:lnTo>
                  <a:lnTo>
                    <a:pt x="0" y="1416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5" name="Freeform 9"/>
            <p:cNvSpPr>
              <a:spLocks/>
            </p:cNvSpPr>
            <p:nvPr/>
          </p:nvSpPr>
          <p:spPr bwMode="ltGray">
            <a:xfrm>
              <a:off x="201" y="2904"/>
              <a:ext cx="2879" cy="29"/>
            </a:xfrm>
            <a:custGeom>
              <a:avLst/>
              <a:gdLst>
                <a:gd name="T0" fmla="*/ 0 w 5387"/>
                <a:gd name="T1" fmla="*/ 0 h 149"/>
                <a:gd name="T2" fmla="*/ 0 w 5387"/>
                <a:gd name="T3" fmla="*/ 149 h 149"/>
                <a:gd name="T4" fmla="*/ 5387 w 5387"/>
                <a:gd name="T5" fmla="*/ 149 h 149"/>
                <a:gd name="T6" fmla="*/ 5387 w 5387"/>
                <a:gd name="T7" fmla="*/ 0 h 149"/>
                <a:gd name="T8" fmla="*/ 0 w 5387"/>
                <a:gd name="T9" fmla="*/ 0 h 149"/>
                <a:gd name="T10" fmla="*/ 0 w 5387"/>
                <a:gd name="T11" fmla="*/ 0 h 1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387" h="149">
                  <a:moveTo>
                    <a:pt x="0" y="0"/>
                  </a:moveTo>
                  <a:lnTo>
                    <a:pt x="0" y="149"/>
                  </a:lnTo>
                  <a:lnTo>
                    <a:pt x="5387" y="149"/>
                  </a:lnTo>
                  <a:lnTo>
                    <a:pt x="5387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alpha val="0"/>
                  </a:schemeClr>
                </a:gs>
                <a:gs pos="100000">
                  <a:schemeClr val="bg2">
                    <a:gamma/>
                    <a:shade val="81961"/>
                    <a:invGamma/>
                  </a:schemeClr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06" name="Freeform 10"/>
            <p:cNvSpPr>
              <a:spLocks/>
            </p:cNvSpPr>
            <p:nvPr/>
          </p:nvSpPr>
          <p:spPr bwMode="ltGray">
            <a:xfrm>
              <a:off x="201" y="2904"/>
              <a:ext cx="30" cy="1416"/>
            </a:xfrm>
            <a:custGeom>
              <a:avLst/>
              <a:gdLst>
                <a:gd name="T0" fmla="*/ 0 w 30"/>
                <a:gd name="T1" fmla="*/ 0 h 1416"/>
                <a:gd name="T2" fmla="*/ 0 w 30"/>
                <a:gd name="T3" fmla="*/ 1416 h 1416"/>
                <a:gd name="T4" fmla="*/ 29 w 30"/>
                <a:gd name="T5" fmla="*/ 1416 h 1416"/>
                <a:gd name="T6" fmla="*/ 30 w 30"/>
                <a:gd name="T7" fmla="*/ 27 h 1416"/>
                <a:gd name="T8" fmla="*/ 0 w 30"/>
                <a:gd name="T9" fmla="*/ 0 h 1416"/>
                <a:gd name="T10" fmla="*/ 0 w 30"/>
                <a:gd name="T11" fmla="*/ 0 h 14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416">
                  <a:moveTo>
                    <a:pt x="0" y="0"/>
                  </a:moveTo>
                  <a:lnTo>
                    <a:pt x="0" y="1416"/>
                  </a:lnTo>
                  <a:lnTo>
                    <a:pt x="29" y="1416"/>
                  </a:lnTo>
                  <a:lnTo>
                    <a:pt x="30" y="27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chemeClr val="bg2">
                    <a:gamma/>
                    <a:tint val="87843"/>
                    <a:invGamma/>
                  </a:schemeClr>
                </a:gs>
                <a:gs pos="100000">
                  <a:schemeClr val="bg2">
                    <a:alpha val="10001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10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38200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10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GB"/>
          </a:p>
        </p:txBody>
      </p:sp>
      <p:sp>
        <p:nvSpPr>
          <p:cNvPr id="410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7375" y="6245225"/>
            <a:ext cx="1901825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D68B9E24-1CB9-4232-91B2-DF9D7691F424}" type="slidenum">
              <a:rPr lang="en-GB"/>
              <a:pPr/>
              <a:t>‹#›</a:t>
            </a:fld>
            <a:endParaRPr lang="en-GB"/>
          </a:p>
        </p:txBody>
      </p:sp>
      <p:sp>
        <p:nvSpPr>
          <p:cNvPr id="4110" name="Rectangle 14"/>
          <p:cNvSpPr>
            <a:spLocks noGrp="1" noRot="1" noChangeArrowheads="1"/>
          </p:cNvSpPr>
          <p:nvPr>
            <p:ph type="title"/>
          </p:nvPr>
        </p:nvSpPr>
        <p:spPr bwMode="auto">
          <a:xfrm>
            <a:off x="457200" y="244475"/>
            <a:ext cx="838517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</a:p>
        </p:txBody>
      </p:sp>
      <p:sp>
        <p:nvSpPr>
          <p:cNvPr id="4111" name="Rectangle 15"/>
          <p:cNvSpPr>
            <a:spLocks noGrp="1" noRot="1" noChangeArrowheads="1"/>
          </p:cNvSpPr>
          <p:nvPr>
            <p:ph type="body" idx="1"/>
          </p:nvPr>
        </p:nvSpPr>
        <p:spPr bwMode="auto">
          <a:xfrm>
            <a:off x="838200" y="1905000"/>
            <a:ext cx="800735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Arial Black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/>
              <a:t>Rainforests</a:t>
            </a:r>
            <a:br>
              <a:rPr lang="en-GB"/>
            </a:br>
            <a:r>
              <a:rPr lang="en-GB"/>
              <a:t>Lesson 2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/>
              <a:t>WALT: to know where the rainforest 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9" name="Picture 7" descr="worldma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549275"/>
            <a:ext cx="8496300" cy="540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57200" y="244475"/>
            <a:ext cx="8385175" cy="304800"/>
          </a:xfrm>
        </p:spPr>
        <p:txBody>
          <a:bodyPr/>
          <a:lstStyle/>
          <a:p>
            <a:endParaRPr lang="en-US" sz="4000"/>
          </a:p>
        </p:txBody>
      </p:sp>
      <p:sp>
        <p:nvSpPr>
          <p:cNvPr id="10243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838200" y="908050"/>
            <a:ext cx="8007350" cy="51879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/>
              <a:t>Almost all Tropical Rainforests lie between two imaginary lines north and south of the Equator called the </a:t>
            </a:r>
            <a:r>
              <a:rPr lang="en-GB" b="1" u="sng"/>
              <a:t>Tropic of Cancer</a:t>
            </a:r>
            <a:r>
              <a:rPr lang="en-GB" b="1"/>
              <a:t> </a:t>
            </a:r>
            <a:r>
              <a:rPr lang="en-GB"/>
              <a:t>and the</a:t>
            </a:r>
            <a:r>
              <a:rPr lang="en-GB" b="1"/>
              <a:t> </a:t>
            </a:r>
            <a:r>
              <a:rPr lang="en-GB" b="1" u="sng"/>
              <a:t>Tropic of Capricorn</a:t>
            </a:r>
          </a:p>
          <a:p>
            <a:pPr>
              <a:lnSpc>
                <a:spcPct val="90000"/>
              </a:lnSpc>
            </a:pPr>
            <a:r>
              <a:rPr lang="en-GB"/>
              <a:t>This is why they are often called tropical rainforests</a:t>
            </a:r>
          </a:p>
          <a:p>
            <a:pPr>
              <a:lnSpc>
                <a:spcPct val="90000"/>
              </a:lnSpc>
            </a:pPr>
            <a:r>
              <a:rPr lang="en-GB"/>
              <a:t>It has been hot and wet in the Tropics for millions of years</a:t>
            </a:r>
          </a:p>
          <a:p>
            <a:pPr>
              <a:lnSpc>
                <a:spcPct val="90000"/>
              </a:lnSpc>
            </a:pPr>
            <a:r>
              <a:rPr lang="en-GB"/>
              <a:t>Use your atlas to identify the countries found between these lines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21" name="Picture 5" descr="image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750" y="620713"/>
            <a:ext cx="8280400" cy="5472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Glass Layers">
  <a:themeElements>
    <a:clrScheme name="Glass Layers 4">
      <a:dk1>
        <a:srgbClr val="006600"/>
      </a:dk1>
      <a:lt1>
        <a:srgbClr val="FFFFFF"/>
      </a:lt1>
      <a:dk2>
        <a:srgbClr val="008000"/>
      </a:dk2>
      <a:lt2>
        <a:srgbClr val="FFFFB7"/>
      </a:lt2>
      <a:accent1>
        <a:srgbClr val="99CC00"/>
      </a:accent1>
      <a:accent2>
        <a:srgbClr val="00CC00"/>
      </a:accent2>
      <a:accent3>
        <a:srgbClr val="AAC0AA"/>
      </a:accent3>
      <a:accent4>
        <a:srgbClr val="DADADA"/>
      </a:accent4>
      <a:accent5>
        <a:srgbClr val="CAE2AA"/>
      </a:accent5>
      <a:accent6>
        <a:srgbClr val="00B900"/>
      </a:accent6>
      <a:hlink>
        <a:srgbClr val="99FF66"/>
      </a:hlink>
      <a:folHlink>
        <a:srgbClr val="FFFF66"/>
      </a:folHlink>
    </a:clrScheme>
    <a:fontScheme name="Glass Layers">
      <a:majorFont>
        <a:latin typeface="Arial Black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Glass Layers 1">
        <a:dk1>
          <a:srgbClr val="FF9900"/>
        </a:dk1>
        <a:lt1>
          <a:srgbClr val="FFFFFF"/>
        </a:lt1>
        <a:dk2>
          <a:srgbClr val="FFCC66"/>
        </a:dk2>
        <a:lt2>
          <a:srgbClr val="CC6600"/>
        </a:lt2>
        <a:accent1>
          <a:srgbClr val="F05000"/>
        </a:accent1>
        <a:accent2>
          <a:srgbClr val="B28300"/>
        </a:accent2>
        <a:accent3>
          <a:srgbClr val="FFE2B8"/>
        </a:accent3>
        <a:accent4>
          <a:srgbClr val="DADADA"/>
        </a:accent4>
        <a:accent5>
          <a:srgbClr val="F6B3AA"/>
        </a:accent5>
        <a:accent6>
          <a:srgbClr val="A17600"/>
        </a:accent6>
        <a:hlink>
          <a:srgbClr val="99CC00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2">
        <a:dk1>
          <a:srgbClr val="BB5F03"/>
        </a:dk1>
        <a:lt1>
          <a:srgbClr val="FFFFFF"/>
        </a:lt1>
        <a:dk2>
          <a:srgbClr val="993300"/>
        </a:dk2>
        <a:lt2>
          <a:srgbClr val="FEEC94"/>
        </a:lt2>
        <a:accent1>
          <a:srgbClr val="FF9900"/>
        </a:accent1>
        <a:accent2>
          <a:srgbClr val="B76A03"/>
        </a:accent2>
        <a:accent3>
          <a:srgbClr val="CAADAA"/>
        </a:accent3>
        <a:accent4>
          <a:srgbClr val="DADADA"/>
        </a:accent4>
        <a:accent5>
          <a:srgbClr val="FFCAAA"/>
        </a:accent5>
        <a:accent6>
          <a:srgbClr val="A65F02"/>
        </a:accent6>
        <a:hlink>
          <a:srgbClr val="FFFF00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3">
        <a:dk1>
          <a:srgbClr val="56925A"/>
        </a:dk1>
        <a:lt1>
          <a:srgbClr val="FFFFFF"/>
        </a:lt1>
        <a:dk2>
          <a:srgbClr val="6FB56D"/>
        </a:dk2>
        <a:lt2>
          <a:srgbClr val="FFFFCC"/>
        </a:lt2>
        <a:accent1>
          <a:srgbClr val="2B877C"/>
        </a:accent1>
        <a:accent2>
          <a:srgbClr val="5A9A5F"/>
        </a:accent2>
        <a:accent3>
          <a:srgbClr val="BBD7BA"/>
        </a:accent3>
        <a:accent4>
          <a:srgbClr val="DADADA"/>
        </a:accent4>
        <a:accent5>
          <a:srgbClr val="ACC3BF"/>
        </a:accent5>
        <a:accent6>
          <a:srgbClr val="518B55"/>
        </a:accent6>
        <a:hlink>
          <a:srgbClr val="99FF33"/>
        </a:hlink>
        <a:folHlink>
          <a:srgbClr val="DDFFBB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4">
        <a:dk1>
          <a:srgbClr val="006600"/>
        </a:dk1>
        <a:lt1>
          <a:srgbClr val="FFFFFF"/>
        </a:lt1>
        <a:dk2>
          <a:srgbClr val="008000"/>
        </a:dk2>
        <a:lt2>
          <a:srgbClr val="FFFFB7"/>
        </a:lt2>
        <a:accent1>
          <a:srgbClr val="99CC00"/>
        </a:accent1>
        <a:accent2>
          <a:srgbClr val="00CC00"/>
        </a:accent2>
        <a:accent3>
          <a:srgbClr val="AAC0AA"/>
        </a:accent3>
        <a:accent4>
          <a:srgbClr val="DADADA"/>
        </a:accent4>
        <a:accent5>
          <a:srgbClr val="CAE2AA"/>
        </a:accent5>
        <a:accent6>
          <a:srgbClr val="00B900"/>
        </a:accent6>
        <a:hlink>
          <a:srgbClr val="99FF66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5">
        <a:dk1>
          <a:srgbClr val="000000"/>
        </a:dk1>
        <a:lt1>
          <a:srgbClr val="CCECFF"/>
        </a:lt1>
        <a:dk2>
          <a:srgbClr val="000000"/>
        </a:dk2>
        <a:lt2>
          <a:srgbClr val="D6EDEE"/>
        </a:lt2>
        <a:accent1>
          <a:srgbClr val="E8F0F4"/>
        </a:accent1>
        <a:accent2>
          <a:srgbClr val="8EAAFA"/>
        </a:accent2>
        <a:accent3>
          <a:srgbClr val="E2F4FF"/>
        </a:accent3>
        <a:accent4>
          <a:srgbClr val="000000"/>
        </a:accent4>
        <a:accent5>
          <a:srgbClr val="F2F6F8"/>
        </a:accent5>
        <a:accent6>
          <a:srgbClr val="809AE3"/>
        </a:accent6>
        <a:hlink>
          <a:srgbClr val="0066FF"/>
        </a:hlink>
        <a:folHlink>
          <a:srgbClr val="9947F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lass Layers 6">
        <a:dk1>
          <a:srgbClr val="48486A"/>
        </a:dk1>
        <a:lt1>
          <a:srgbClr val="FFFFFF"/>
        </a:lt1>
        <a:dk2>
          <a:srgbClr val="000099"/>
        </a:dk2>
        <a:lt2>
          <a:srgbClr val="F8F8F8"/>
        </a:lt2>
        <a:accent1>
          <a:srgbClr val="6699FF"/>
        </a:accent1>
        <a:accent2>
          <a:srgbClr val="0000FF"/>
        </a:accent2>
        <a:accent3>
          <a:srgbClr val="AAAACA"/>
        </a:accent3>
        <a:accent4>
          <a:srgbClr val="DADADA"/>
        </a:accent4>
        <a:accent5>
          <a:srgbClr val="B8CAFF"/>
        </a:accent5>
        <a:accent6>
          <a:srgbClr val="0000E7"/>
        </a:accent6>
        <a:hlink>
          <a:srgbClr val="3DCCFF"/>
        </a:hlink>
        <a:folHlink>
          <a:srgbClr val="CCE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7">
        <a:dk1>
          <a:srgbClr val="573F8B"/>
        </a:dk1>
        <a:lt1>
          <a:srgbClr val="FFFFFF"/>
        </a:lt1>
        <a:dk2>
          <a:srgbClr val="666699"/>
        </a:dk2>
        <a:lt2>
          <a:srgbClr val="D9D9FF"/>
        </a:lt2>
        <a:accent1>
          <a:srgbClr val="CC99FF"/>
        </a:accent1>
        <a:accent2>
          <a:srgbClr val="9933FF"/>
        </a:accent2>
        <a:accent3>
          <a:srgbClr val="B8B8CA"/>
        </a:accent3>
        <a:accent4>
          <a:srgbClr val="DADADA"/>
        </a:accent4>
        <a:accent5>
          <a:srgbClr val="E2CAFF"/>
        </a:accent5>
        <a:accent6>
          <a:srgbClr val="8A2DE7"/>
        </a:accent6>
        <a:hlink>
          <a:srgbClr val="99F3FF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lass Layers 8">
        <a:dk1>
          <a:srgbClr val="000000"/>
        </a:dk1>
        <a:lt1>
          <a:srgbClr val="EAEAEA"/>
        </a:lt1>
        <a:dk2>
          <a:srgbClr val="000000"/>
        </a:dk2>
        <a:lt2>
          <a:srgbClr val="C1C2CB"/>
        </a:lt2>
        <a:accent1>
          <a:srgbClr val="F1F1F7"/>
        </a:accent1>
        <a:accent2>
          <a:srgbClr val="8C8CB4"/>
        </a:accent2>
        <a:accent3>
          <a:srgbClr val="F3F3F3"/>
        </a:accent3>
        <a:accent4>
          <a:srgbClr val="000000"/>
        </a:accent4>
        <a:accent5>
          <a:srgbClr val="F7F7FA"/>
        </a:accent5>
        <a:accent6>
          <a:srgbClr val="7E7EA3"/>
        </a:accent6>
        <a:hlink>
          <a:srgbClr val="A3FFFF"/>
        </a:hlink>
        <a:folHlink>
          <a:srgbClr val="9E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Glass Layers</Template>
  <TotalTime>15</TotalTime>
  <Words>67</Words>
  <Application>Microsoft Office PowerPoint</Application>
  <PresentationFormat>On-screen Show (4:3)</PresentationFormat>
  <Paragraphs>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Arial Black</vt:lpstr>
      <vt:lpstr>Times New Roman</vt:lpstr>
      <vt:lpstr>Wingdings</vt:lpstr>
      <vt:lpstr>Glass Layers</vt:lpstr>
      <vt:lpstr>Rainforests Lesson 2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Rainforests Lesson 2</dc:title>
  <dc:creator>Spud</dc:creator>
  <cp:lastModifiedBy>Teacher E-Solutions</cp:lastModifiedBy>
  <cp:revision>3</cp:revision>
  <dcterms:created xsi:type="dcterms:W3CDTF">2005-12-13T17:09:12Z</dcterms:created>
  <dcterms:modified xsi:type="dcterms:W3CDTF">2019-01-18T17:28:18Z</dcterms:modified>
</cp:coreProperties>
</file>