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FF00"/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5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07EAC-A4BA-4A43-844F-C1F166A7AA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59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5E9D0-993F-4324-8D81-86E52C2EA6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1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9EC7C-CF58-4C28-9368-3A26D8553A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5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9A9AD-2ADD-404A-8169-6A05682EFF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3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99C48-CFE4-47FA-B3C1-EEF13AB2C0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23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B9049-E961-49CD-8F48-512C8A9FD9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28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62E09-C91B-412F-860C-977892B9FB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90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75BB4-9C08-4439-9120-39DC738083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0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BA37E-28CA-404E-9F50-6519F26C23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01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922E3-ADE1-471E-8CD9-76386E8D30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5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1563D-E323-4527-A2AC-E8B273A4E5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17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C716A5C-E5FA-41A3-B3D7-7005FD5E6B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828800" y="3048000"/>
            <a:ext cx="53340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800">
                <a:solidFill>
                  <a:schemeClr val="bg1"/>
                </a:solidFill>
                <a:latin typeface="Ravie" pitchFamily="82" charset="0"/>
              </a:rPr>
              <a:t>Year 3 Rainforests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rainforest area?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Amazon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Austria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Antarctica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Atlantic Ocean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rainforest area?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The Amazon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Austria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Antarctica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Atlantic Ocean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are most of the rainforests found?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Near the arctic circle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Near the equator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US" sz="4000" smtClean="0">
                <a:solidFill>
                  <a:schemeClr val="bg1"/>
                </a:solidFill>
                <a:latin typeface="Arial" charset="0"/>
              </a:rPr>
              <a:t> the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Bermuda triangle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In desert areas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Where are most of the rainforests found?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Near the arctic circle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Near the equator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In</a:t>
            </a:r>
            <a:r>
              <a:rPr lang="en-US" sz="4000" smtClean="0">
                <a:solidFill>
                  <a:schemeClr val="bg1"/>
                </a:solidFill>
                <a:latin typeface="Arial" charset="0"/>
              </a:rPr>
              <a:t> the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Bermuda triangle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In desert areas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it like in the understory?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dry, dark and cold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dry, light and warm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humid, light and cold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humid, dark and warm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it like in the understory?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dry, dark and cold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dry, light and warm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humid, light and cold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humid, dark and warm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the soil like on the forest floor?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deep and rich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deep and poor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thin and rich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thin and poor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the soil like on the forest floor?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deep and rich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deep and poor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thin and rich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thin and poor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% of the world’s surface is rainforest?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Less than 1%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6%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25%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Over 50%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% of the world’s surface is rainforest?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Less than 1%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6%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25%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Over 50%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Which of these is not the name for a rainforest layer?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Canopy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Forest floor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Trees and shrubs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Emergent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% of the world’s plants and animals live in the rainforest?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Less than 1%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6%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25%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Over 50%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What % of the world’s plants and animals live in the rainforest?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Less than 1%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6%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25%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Over 50%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Extinction occurs when ……..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animal dies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plants get rid of waste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US" sz="4800" smtClean="0">
                <a:solidFill>
                  <a:schemeClr val="bg1"/>
                </a:solidFill>
                <a:latin typeface="Arial" charset="0"/>
              </a:rPr>
              <a:t>pecies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die out forever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nutrients are recycled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Extinction occurs when ……..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animal dies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plants get rid of waste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s</a:t>
            </a:r>
            <a:r>
              <a:rPr lang="en-US" sz="4800" smtClean="0">
                <a:solidFill>
                  <a:schemeClr val="bg1"/>
                </a:solidFill>
                <a:latin typeface="Arial" charset="0"/>
              </a:rPr>
              <a:t>pecies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die out forever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nutrients are recycled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Rainforests help control global warming as they absorb a lot of ..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carbon dioxide gas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oxygen gas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helium gas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charset="0"/>
              </a:rPr>
              <a:t>Which of these is not the name for a rainforest layer?</a:t>
            </a:r>
            <a:endParaRPr lang="en-US" sz="48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Canopy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Forest floor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Trees and shrubs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Emergent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Rainforests help control global warming as they absorb a lot of ..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carbon dioxide gas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oxygen gas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helium gas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the height of the emergent trees?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1 km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75 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10 m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5 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What is the height of the emergent trees?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1 km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75 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About 10 m 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About 5 m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Tropical torrential rains are called 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monsoons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typhoons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buttresses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bamboos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Tropical torrential rains are called …..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monsoons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typhoons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buttresses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bamboos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aerial plant gets its water from ….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does not need 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forest floor soil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moist air </a:t>
            </a:r>
            <a:r>
              <a:rPr lang="en-US" sz="4000" smtClean="0">
                <a:solidFill>
                  <a:schemeClr val="bg1"/>
                </a:solidFill>
                <a:latin typeface="Arial" charset="0"/>
              </a:rPr>
              <a:t>in the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canopy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insects it eats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An aerial plant gets its water from ….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it does not need water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forest floor soil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moist air </a:t>
            </a:r>
            <a:r>
              <a:rPr lang="en-US" sz="4000" smtClean="0">
                <a:solidFill>
                  <a:schemeClr val="bg1"/>
                </a:solidFill>
                <a:latin typeface="Arial" charset="0"/>
              </a:rPr>
              <a:t>in the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 canopy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insects it eats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Trees are supported in the thin soil by ….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avalanches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excretions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humidities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buttresses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Trees are supported in the thin soil by ….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avalanches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excretions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humidities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buttresses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of these could be average temperatures and annual rainfall in the rainforest?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27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37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27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37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Which of these could be average temperatures and annual rainfall in the rainforest?</a:t>
            </a:r>
            <a:endParaRPr lang="en-US" sz="4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27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37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27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 cm rain 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37</a:t>
            </a:r>
            <a:r>
              <a:rPr lang="en-GB" sz="5400" baseline="30000" smtClean="0">
                <a:solidFill>
                  <a:schemeClr val="bg1"/>
                </a:solidFill>
                <a:latin typeface="Arial" charset="0"/>
              </a:rPr>
              <a:t>o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C </a:t>
            </a:r>
            <a:r>
              <a:rPr lang="en-GB" sz="4000" smtClean="0">
                <a:solidFill>
                  <a:schemeClr val="bg1"/>
                </a:solidFill>
                <a:latin typeface="Arial" charset="0"/>
              </a:rPr>
              <a:t>with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 50 cm rain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rainforest layer?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Undercroft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Undercanopy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Understory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Underlayer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Which of these is a rainforest layer?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Undercroft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Undercanopy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 smtClean="0">
                <a:latin typeface="Arial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charset="0"/>
              </a:rPr>
              <a:t>Understory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 smtClean="0">
                <a:latin typeface="Arial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charset="0"/>
              </a:rPr>
              <a:t>Underlayer</a:t>
            </a:r>
            <a:endParaRPr lang="en-US" sz="54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008000"/>
      </a:lt1>
      <a:dk2>
        <a:srgbClr val="000066"/>
      </a:dk2>
      <a:lt2>
        <a:srgbClr val="008000"/>
      </a:lt2>
      <a:accent1>
        <a:srgbClr val="6600CC"/>
      </a:accent1>
      <a:accent2>
        <a:srgbClr val="3333CC"/>
      </a:accent2>
      <a:accent3>
        <a:srgbClr val="AAAAB8"/>
      </a:accent3>
      <a:accent4>
        <a:srgbClr val="006C00"/>
      </a:accent4>
      <a:accent5>
        <a:srgbClr val="B8AAE2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802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of these is not the name for a rainforest layer?</vt:lpstr>
      <vt:lpstr>Which of these is not the name for a rainforest layer?</vt:lpstr>
      <vt:lpstr>£100</vt:lpstr>
      <vt:lpstr>Question 2</vt:lpstr>
      <vt:lpstr>Which of these is a rainforest layer?</vt:lpstr>
      <vt:lpstr>Which of these is a rainforest layer?</vt:lpstr>
      <vt:lpstr>£200</vt:lpstr>
      <vt:lpstr>Question 3</vt:lpstr>
      <vt:lpstr>Which of these is a rainforest area?</vt:lpstr>
      <vt:lpstr>Which of these is a rainforest area?</vt:lpstr>
      <vt:lpstr>£300</vt:lpstr>
      <vt:lpstr>Question 4</vt:lpstr>
      <vt:lpstr>Where are most of the rainforests found?</vt:lpstr>
      <vt:lpstr>Where are most of the rainforests found?</vt:lpstr>
      <vt:lpstr>£500</vt:lpstr>
      <vt:lpstr>Question 5</vt:lpstr>
      <vt:lpstr>What is it like in the understory?</vt:lpstr>
      <vt:lpstr>What is it like in the understory?</vt:lpstr>
      <vt:lpstr>£1,000</vt:lpstr>
      <vt:lpstr>Question 6</vt:lpstr>
      <vt:lpstr>What is the soil like on the forest floor?</vt:lpstr>
      <vt:lpstr>What is the soil like on the forest floor?</vt:lpstr>
      <vt:lpstr>£2,000</vt:lpstr>
      <vt:lpstr>Question 7</vt:lpstr>
      <vt:lpstr>What % of the world’s surface is rainforest?</vt:lpstr>
      <vt:lpstr>What % of the world’s surface is rainforest?</vt:lpstr>
      <vt:lpstr>£4,000</vt:lpstr>
      <vt:lpstr>Question 8</vt:lpstr>
      <vt:lpstr>What % of the world’s plants and animals live in the rainforest?</vt:lpstr>
      <vt:lpstr>What % of the world’s plants and animals live in the rainforest?</vt:lpstr>
      <vt:lpstr>£8,000</vt:lpstr>
      <vt:lpstr>Question 9</vt:lpstr>
      <vt:lpstr>Extinction occurs when ……..</vt:lpstr>
      <vt:lpstr>Extinction occurs when ……..</vt:lpstr>
      <vt:lpstr>£16,000</vt:lpstr>
      <vt:lpstr>Question 10</vt:lpstr>
      <vt:lpstr>Rainforests help control global warming as they absorb a lot of ..</vt:lpstr>
      <vt:lpstr>Rainforests help control global warming as they absorb a lot of ..</vt:lpstr>
      <vt:lpstr>£32,000</vt:lpstr>
      <vt:lpstr>Question 11</vt:lpstr>
      <vt:lpstr>What is the height of the emergent trees?</vt:lpstr>
      <vt:lpstr>What is the height of the emergent trees?</vt:lpstr>
      <vt:lpstr>£64,000</vt:lpstr>
      <vt:lpstr>Question 12</vt:lpstr>
      <vt:lpstr>Tropical torrential rains are called …..</vt:lpstr>
      <vt:lpstr>Tropical torrential rains are called …..</vt:lpstr>
      <vt:lpstr>£125,000</vt:lpstr>
      <vt:lpstr>Question 13</vt:lpstr>
      <vt:lpstr>An aerial plant gets its water from ….</vt:lpstr>
      <vt:lpstr>An aerial plant gets its water from ….</vt:lpstr>
      <vt:lpstr>£250,000</vt:lpstr>
      <vt:lpstr>Question 14</vt:lpstr>
      <vt:lpstr>Trees are supported in the thin soil by ….</vt:lpstr>
      <vt:lpstr>Trees are supported in the thin soil by ….</vt:lpstr>
      <vt:lpstr>£500,000</vt:lpstr>
      <vt:lpstr>Question 15</vt:lpstr>
      <vt:lpstr>Which of these could be average temperatures and annual rainfall in the rainforest?</vt:lpstr>
      <vt:lpstr>Which of these could be average temperatures and annual rainfall in the rainforest?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29</cp:revision>
  <dcterms:created xsi:type="dcterms:W3CDTF">2003-05-20T13:35:24Z</dcterms:created>
  <dcterms:modified xsi:type="dcterms:W3CDTF">2019-01-18T17:28:20Z</dcterms:modified>
</cp:coreProperties>
</file>