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5C9009-E0F8-472E-9FB9-0B4BAEDD3AF5}" type="doc">
      <dgm:prSet loTypeId="urn:microsoft.com/office/officeart/2005/8/layout/matrix3" loCatId="matrix" qsTypeId="urn:microsoft.com/office/officeart/2005/8/quickstyle/3d1" qsCatId="3D" csTypeId="urn:microsoft.com/office/officeart/2005/8/colors/accent2_1" csCatId="accent2"/>
      <dgm:spPr/>
      <dgm:t>
        <a:bodyPr/>
        <a:lstStyle/>
        <a:p>
          <a:endParaRPr lang="en-GB"/>
        </a:p>
      </dgm:t>
    </dgm:pt>
    <dgm:pt modelId="{846F20A2-E9D9-4F69-B6FB-D92BA891FA11}">
      <dgm:prSet/>
      <dgm:spPr/>
      <dgm:t>
        <a:bodyPr/>
        <a:lstStyle/>
        <a:p>
          <a:pPr rtl="0"/>
          <a:r>
            <a:rPr lang="en-GB" dirty="0" smtClean="0"/>
            <a:t>Which heights to test?</a:t>
          </a:r>
          <a:endParaRPr lang="en-GB" dirty="0"/>
        </a:p>
      </dgm:t>
    </dgm:pt>
    <dgm:pt modelId="{363605B4-5D29-4317-8BA1-494DDDA70089}" type="parTrans" cxnId="{D336DFA5-D1C0-46EB-B11D-8A0B81BA006A}">
      <dgm:prSet/>
      <dgm:spPr/>
      <dgm:t>
        <a:bodyPr/>
        <a:lstStyle/>
        <a:p>
          <a:endParaRPr lang="en-GB"/>
        </a:p>
      </dgm:t>
    </dgm:pt>
    <dgm:pt modelId="{19B1F82F-F1CC-4ADF-A82D-96C3FC7CFADE}" type="sibTrans" cxnId="{D336DFA5-D1C0-46EB-B11D-8A0B81BA006A}">
      <dgm:prSet/>
      <dgm:spPr/>
      <dgm:t>
        <a:bodyPr/>
        <a:lstStyle/>
        <a:p>
          <a:endParaRPr lang="en-GB"/>
        </a:p>
      </dgm:t>
    </dgm:pt>
    <dgm:pt modelId="{6B859B6F-2980-417A-98AD-B5834E23D78F}">
      <dgm:prSet/>
      <dgm:spPr/>
      <dgm:t>
        <a:bodyPr/>
        <a:lstStyle/>
        <a:p>
          <a:pPr rtl="0"/>
          <a:r>
            <a:rPr lang="en-GB" smtClean="0"/>
            <a:t>Units</a:t>
          </a:r>
          <a:endParaRPr lang="en-GB"/>
        </a:p>
      </dgm:t>
    </dgm:pt>
    <dgm:pt modelId="{B25BCE9D-41F6-487E-9D16-35DF30F54E44}" type="parTrans" cxnId="{8F55895F-1686-4E5C-8C69-B642F2A7C1FE}">
      <dgm:prSet/>
      <dgm:spPr/>
      <dgm:t>
        <a:bodyPr/>
        <a:lstStyle/>
        <a:p>
          <a:endParaRPr lang="en-GB"/>
        </a:p>
      </dgm:t>
    </dgm:pt>
    <dgm:pt modelId="{1CF09B1B-266D-4CE4-9537-71DD693E7518}" type="sibTrans" cxnId="{8F55895F-1686-4E5C-8C69-B642F2A7C1FE}">
      <dgm:prSet/>
      <dgm:spPr/>
      <dgm:t>
        <a:bodyPr/>
        <a:lstStyle/>
        <a:p>
          <a:endParaRPr lang="en-GB"/>
        </a:p>
      </dgm:t>
    </dgm:pt>
    <dgm:pt modelId="{A86942B8-C294-4CC9-8FE3-C398C1E18DF0}">
      <dgm:prSet/>
      <dgm:spPr/>
      <dgm:t>
        <a:bodyPr/>
        <a:lstStyle/>
        <a:p>
          <a:pPr rtl="0"/>
          <a:r>
            <a:rPr lang="en-GB" smtClean="0"/>
            <a:t>Repeats</a:t>
          </a:r>
          <a:endParaRPr lang="en-GB"/>
        </a:p>
      </dgm:t>
    </dgm:pt>
    <dgm:pt modelId="{280B7562-C2C9-4B3E-867C-FCAEECCCCB76}" type="parTrans" cxnId="{9BC85325-38C8-46EF-96A0-595EF9178D10}">
      <dgm:prSet/>
      <dgm:spPr/>
      <dgm:t>
        <a:bodyPr/>
        <a:lstStyle/>
        <a:p>
          <a:endParaRPr lang="en-GB"/>
        </a:p>
      </dgm:t>
    </dgm:pt>
    <dgm:pt modelId="{9930A880-FFFF-4444-BA2E-67AA6BA1D11A}" type="sibTrans" cxnId="{9BC85325-38C8-46EF-96A0-595EF9178D10}">
      <dgm:prSet/>
      <dgm:spPr/>
      <dgm:t>
        <a:bodyPr/>
        <a:lstStyle/>
        <a:p>
          <a:endParaRPr lang="en-GB"/>
        </a:p>
      </dgm:t>
    </dgm:pt>
    <dgm:pt modelId="{FBE15685-E900-42F8-80E1-8AF0A300CCE3}">
      <dgm:prSet/>
      <dgm:spPr/>
      <dgm:t>
        <a:bodyPr/>
        <a:lstStyle/>
        <a:p>
          <a:pPr rtl="0"/>
          <a:r>
            <a:rPr lang="en-GB" smtClean="0"/>
            <a:t>Average</a:t>
          </a:r>
          <a:endParaRPr lang="en-GB"/>
        </a:p>
      </dgm:t>
    </dgm:pt>
    <dgm:pt modelId="{0F32A1C1-E606-4323-83DD-DE5BC7175B7D}" type="parTrans" cxnId="{059CE9F4-5190-46F5-8086-115981F30E4E}">
      <dgm:prSet/>
      <dgm:spPr/>
      <dgm:t>
        <a:bodyPr/>
        <a:lstStyle/>
        <a:p>
          <a:endParaRPr lang="en-GB"/>
        </a:p>
      </dgm:t>
    </dgm:pt>
    <dgm:pt modelId="{9A438C7E-2FDB-4FCD-A59F-4481E1E2A358}" type="sibTrans" cxnId="{059CE9F4-5190-46F5-8086-115981F30E4E}">
      <dgm:prSet/>
      <dgm:spPr/>
      <dgm:t>
        <a:bodyPr/>
        <a:lstStyle/>
        <a:p>
          <a:endParaRPr lang="en-GB"/>
        </a:p>
      </dgm:t>
    </dgm:pt>
    <dgm:pt modelId="{AB4645C7-DBEE-43FA-819C-9DB498CFEBC9}" type="pres">
      <dgm:prSet presAssocID="{D95C9009-E0F8-472E-9FB9-0B4BAEDD3AF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878AF1E-6833-4248-B2E7-67E8BCAB5CAF}" type="pres">
      <dgm:prSet presAssocID="{D95C9009-E0F8-472E-9FB9-0B4BAEDD3AF5}" presName="diamond" presStyleLbl="bgShp" presStyleIdx="0" presStyleCnt="1"/>
      <dgm:spPr/>
    </dgm:pt>
    <dgm:pt modelId="{3E1F3637-8AFD-44EF-88D1-0D9A67318526}" type="pres">
      <dgm:prSet presAssocID="{D95C9009-E0F8-472E-9FB9-0B4BAEDD3AF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E731DD-51D5-4D40-B736-1EDBD72779B0}" type="pres">
      <dgm:prSet presAssocID="{D95C9009-E0F8-472E-9FB9-0B4BAEDD3AF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DFFACB-3B13-460C-8AAB-6E63C02AB93F}" type="pres">
      <dgm:prSet presAssocID="{D95C9009-E0F8-472E-9FB9-0B4BAEDD3AF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871538-8762-45EA-A39E-88175A5AADE8}" type="pres">
      <dgm:prSet presAssocID="{D95C9009-E0F8-472E-9FB9-0B4BAEDD3AF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83709B3-DA2D-4F3D-ADD1-DCA9BACE72DD}" type="presOf" srcId="{6B859B6F-2980-417A-98AD-B5834E23D78F}" destId="{28E731DD-51D5-4D40-B736-1EDBD72779B0}" srcOrd="0" destOrd="0" presId="urn:microsoft.com/office/officeart/2005/8/layout/matrix3"/>
    <dgm:cxn modelId="{26AF1C1A-BB18-4423-919A-F9E1EB6D82E2}" type="presOf" srcId="{FBE15685-E900-42F8-80E1-8AF0A300CCE3}" destId="{A8871538-8762-45EA-A39E-88175A5AADE8}" srcOrd="0" destOrd="0" presId="urn:microsoft.com/office/officeart/2005/8/layout/matrix3"/>
    <dgm:cxn modelId="{059CE9F4-5190-46F5-8086-115981F30E4E}" srcId="{D95C9009-E0F8-472E-9FB9-0B4BAEDD3AF5}" destId="{FBE15685-E900-42F8-80E1-8AF0A300CCE3}" srcOrd="3" destOrd="0" parTransId="{0F32A1C1-E606-4323-83DD-DE5BC7175B7D}" sibTransId="{9A438C7E-2FDB-4FCD-A59F-4481E1E2A358}"/>
    <dgm:cxn modelId="{9BC85325-38C8-46EF-96A0-595EF9178D10}" srcId="{D95C9009-E0F8-472E-9FB9-0B4BAEDD3AF5}" destId="{A86942B8-C294-4CC9-8FE3-C398C1E18DF0}" srcOrd="2" destOrd="0" parTransId="{280B7562-C2C9-4B3E-867C-FCAEECCCCB76}" sibTransId="{9930A880-FFFF-4444-BA2E-67AA6BA1D11A}"/>
    <dgm:cxn modelId="{D336DFA5-D1C0-46EB-B11D-8A0B81BA006A}" srcId="{D95C9009-E0F8-472E-9FB9-0B4BAEDD3AF5}" destId="{846F20A2-E9D9-4F69-B6FB-D92BA891FA11}" srcOrd="0" destOrd="0" parTransId="{363605B4-5D29-4317-8BA1-494DDDA70089}" sibTransId="{19B1F82F-F1CC-4ADF-A82D-96C3FC7CFADE}"/>
    <dgm:cxn modelId="{3F7AE74F-6ACA-4405-B15C-3FB104E29695}" type="presOf" srcId="{D95C9009-E0F8-472E-9FB9-0B4BAEDD3AF5}" destId="{AB4645C7-DBEE-43FA-819C-9DB498CFEBC9}" srcOrd="0" destOrd="0" presId="urn:microsoft.com/office/officeart/2005/8/layout/matrix3"/>
    <dgm:cxn modelId="{8F55895F-1686-4E5C-8C69-B642F2A7C1FE}" srcId="{D95C9009-E0F8-472E-9FB9-0B4BAEDD3AF5}" destId="{6B859B6F-2980-417A-98AD-B5834E23D78F}" srcOrd="1" destOrd="0" parTransId="{B25BCE9D-41F6-487E-9D16-35DF30F54E44}" sibTransId="{1CF09B1B-266D-4CE4-9537-71DD693E7518}"/>
    <dgm:cxn modelId="{08C8FA54-1576-4172-92B0-FEAFC1767CB7}" type="presOf" srcId="{A86942B8-C294-4CC9-8FE3-C398C1E18DF0}" destId="{A7DFFACB-3B13-460C-8AAB-6E63C02AB93F}" srcOrd="0" destOrd="0" presId="urn:microsoft.com/office/officeart/2005/8/layout/matrix3"/>
    <dgm:cxn modelId="{B837EB1F-E445-4D11-B833-B3F2007A4FEB}" type="presOf" srcId="{846F20A2-E9D9-4F69-B6FB-D92BA891FA11}" destId="{3E1F3637-8AFD-44EF-88D1-0D9A67318526}" srcOrd="0" destOrd="0" presId="urn:microsoft.com/office/officeart/2005/8/layout/matrix3"/>
    <dgm:cxn modelId="{2FC7B4DA-47A1-42DA-8FA7-0150D60522A6}" type="presParOf" srcId="{AB4645C7-DBEE-43FA-819C-9DB498CFEBC9}" destId="{D878AF1E-6833-4248-B2E7-67E8BCAB5CAF}" srcOrd="0" destOrd="0" presId="urn:microsoft.com/office/officeart/2005/8/layout/matrix3"/>
    <dgm:cxn modelId="{85812690-3C08-4F21-B736-70307FF5DDBD}" type="presParOf" srcId="{AB4645C7-DBEE-43FA-819C-9DB498CFEBC9}" destId="{3E1F3637-8AFD-44EF-88D1-0D9A67318526}" srcOrd="1" destOrd="0" presId="urn:microsoft.com/office/officeart/2005/8/layout/matrix3"/>
    <dgm:cxn modelId="{67C77DBD-F4F1-4F11-B0C4-6FF92EDB14D3}" type="presParOf" srcId="{AB4645C7-DBEE-43FA-819C-9DB498CFEBC9}" destId="{28E731DD-51D5-4D40-B736-1EDBD72779B0}" srcOrd="2" destOrd="0" presId="urn:microsoft.com/office/officeart/2005/8/layout/matrix3"/>
    <dgm:cxn modelId="{FBC57271-F617-4338-BD12-252B19A047D4}" type="presParOf" srcId="{AB4645C7-DBEE-43FA-819C-9DB498CFEBC9}" destId="{A7DFFACB-3B13-460C-8AAB-6E63C02AB93F}" srcOrd="3" destOrd="0" presId="urn:microsoft.com/office/officeart/2005/8/layout/matrix3"/>
    <dgm:cxn modelId="{E1578288-2C89-4168-BF29-BC464254F950}" type="presParOf" srcId="{AB4645C7-DBEE-43FA-819C-9DB498CFEBC9}" destId="{A8871538-8762-45EA-A39E-88175A5AADE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42B5FFE-566C-4E26-AA17-66FBF4AB3172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A5BD5F7-ACF8-4E9F-982F-636D31338A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341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3C8E0C7-1E2A-46D0-8E6E-D009C852F4B5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2A744-297F-413D-9B88-D251B04B2E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63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D4997-E05E-4EDC-809D-9562844FA0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14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B188-7190-466F-B20C-28097FBF3E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5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D3A6B-B219-4B81-B726-47AFADF97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93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13D23-6CDB-4D04-AFB4-B1E14058CA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44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8AEB6-7F53-4901-8C90-99C224F6DB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80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19FC7-7EB9-43E8-AA6A-76DD48F312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41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CB0FA-FA33-4627-9EC1-26577CB2FB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17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A4270-B848-4379-B8FF-E3FD10E45D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6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D31D2-4244-4AF2-AE1D-DED9554B9C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43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0F470-D511-4607-93A3-2C4A36CC6B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17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3B93B9-909E-4C83-92A6-6E58D7FDDB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ar-and-ramp-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30688"/>
            <a:ext cx="47879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660900" y="6065838"/>
            <a:ext cx="127000" cy="792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3436938"/>
            <a:ext cx="3097212" cy="838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GB" sz="1800" smtClean="0"/>
              <a:t>The ________ the ramp, the __________ the car will go.</a:t>
            </a:r>
          </a:p>
        </p:txBody>
      </p:sp>
      <p:sp>
        <p:nvSpPr>
          <p:cNvPr id="2053" name="AutoShape 6"/>
          <p:cNvSpPr>
            <a:spLocks noChangeArrowheads="1"/>
          </p:cNvSpPr>
          <p:nvPr/>
        </p:nvSpPr>
        <p:spPr bwMode="auto">
          <a:xfrm>
            <a:off x="179388" y="3436938"/>
            <a:ext cx="3097212" cy="863600"/>
          </a:xfrm>
          <a:prstGeom prst="wedgeRectCallout">
            <a:avLst>
              <a:gd name="adj1" fmla="val 57898"/>
              <a:gd name="adj2" fmla="val 87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724400" y="150813"/>
            <a:ext cx="4502150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u="sng"/>
              <a:t>Question:</a:t>
            </a:r>
            <a:r>
              <a:rPr lang="en-GB"/>
              <a:t> 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When I change ____________________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_________________________________, 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what happens to ___________________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_________________________________?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4795838" y="3436938"/>
            <a:ext cx="398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We will keep these things the same: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4787900" y="3429000"/>
            <a:ext cx="4176713" cy="2233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4795838" y="5835650"/>
            <a:ext cx="339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We will only change:</a:t>
            </a:r>
          </a:p>
        </p:txBody>
      </p:sp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4795838" y="5805488"/>
            <a:ext cx="4168775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273050" y="2997200"/>
            <a:ext cx="137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u="sng"/>
              <a:t>Prediction:</a:t>
            </a: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4859338" y="3068638"/>
            <a:ext cx="1314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u="sng"/>
              <a:t>A fair test: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231775" y="136525"/>
            <a:ext cx="327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Name:___________________</a:t>
            </a:r>
          </a:p>
        </p:txBody>
      </p:sp>
      <p:sp>
        <p:nvSpPr>
          <p:cNvPr id="2" name="Rectangle 1"/>
          <p:cNvSpPr/>
          <p:nvPr/>
        </p:nvSpPr>
        <p:spPr>
          <a:xfrm>
            <a:off x="4660900" y="0"/>
            <a:ext cx="4483100" cy="2886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660900" y="2886075"/>
            <a:ext cx="4502150" cy="3971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-9525" y="2886075"/>
            <a:ext cx="4670425" cy="3971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43607" y="764704"/>
            <a:ext cx="4248596" cy="18466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Getting Evidence:</a:t>
            </a:r>
            <a:endParaRPr lang="en-GB" sz="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en-GB" sz="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GB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Car Ramp Investigation</a:t>
            </a:r>
            <a:endParaRPr lang="en-GB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958975" y="246063"/>
            <a:ext cx="3311525" cy="1282700"/>
          </a:xfrm>
        </p:spPr>
        <p:txBody>
          <a:bodyPr/>
          <a:lstStyle/>
          <a:p>
            <a:pPr eaLnBrk="1" hangingPunct="1"/>
            <a:r>
              <a:rPr lang="en-GB" sz="1800" smtClean="0"/>
              <a:t>How do I choose the right equipment for my investigation?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20700"/>
            <a:ext cx="1530350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AutoShape 7"/>
          <p:cNvSpPr>
            <a:spLocks noChangeArrowheads="1"/>
          </p:cNvSpPr>
          <p:nvPr/>
        </p:nvSpPr>
        <p:spPr bwMode="auto">
          <a:xfrm>
            <a:off x="1720850" y="233363"/>
            <a:ext cx="3787775" cy="1295400"/>
          </a:xfrm>
          <a:prstGeom prst="cloudCallout">
            <a:avLst>
              <a:gd name="adj1" fmla="val -42819"/>
              <a:gd name="adj2" fmla="val 5794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77" name="TextBox 3"/>
          <p:cNvSpPr txBox="1">
            <a:spLocks noChangeArrowheads="1"/>
          </p:cNvSpPr>
          <p:nvPr/>
        </p:nvSpPr>
        <p:spPr bwMode="auto">
          <a:xfrm>
            <a:off x="1366838" y="4240213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car</a:t>
            </a: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6113463" y="1862138"/>
            <a:ext cx="71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ramp</a:t>
            </a:r>
          </a:p>
        </p:txBody>
      </p:sp>
      <p:sp>
        <p:nvSpPr>
          <p:cNvPr id="3079" name="TextBox 7"/>
          <p:cNvSpPr txBox="1">
            <a:spLocks noChangeArrowheads="1"/>
          </p:cNvSpPr>
          <p:nvPr/>
        </p:nvSpPr>
        <p:spPr bwMode="auto">
          <a:xfrm>
            <a:off x="6738938" y="4846638"/>
            <a:ext cx="12620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/>
              <a:t>other</a:t>
            </a:r>
            <a:br>
              <a:rPr lang="en-GB"/>
            </a:br>
            <a:r>
              <a:rPr lang="en-GB"/>
              <a:t>equipment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66838" y="4240213"/>
            <a:ext cx="504825" cy="3683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6113463" y="1884363"/>
            <a:ext cx="711200" cy="3698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6738938" y="4846638"/>
            <a:ext cx="1262062" cy="646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3" name="Straight Arrow Connector 12"/>
          <p:cNvCxnSpPr>
            <a:stCxn id="3077" idx="0"/>
          </p:cNvCxnSpPr>
          <p:nvPr/>
        </p:nvCxnSpPr>
        <p:spPr>
          <a:xfrm flipV="1">
            <a:off x="1619250" y="3703638"/>
            <a:ext cx="0" cy="53657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4" name="TextBox 15"/>
          <p:cNvSpPr txBox="1">
            <a:spLocks noChangeArrowheads="1"/>
          </p:cNvSpPr>
          <p:nvPr/>
        </p:nvSpPr>
        <p:spPr bwMode="auto">
          <a:xfrm>
            <a:off x="1366838" y="3335338"/>
            <a:ext cx="5953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size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824663" y="1533525"/>
            <a:ext cx="441325" cy="35083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18"/>
          <p:cNvSpPr txBox="1">
            <a:spLocks noChangeArrowheads="1"/>
          </p:cNvSpPr>
          <p:nvPr/>
        </p:nvSpPr>
        <p:spPr bwMode="auto">
          <a:xfrm>
            <a:off x="6824663" y="1222375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surface</a:t>
            </a:r>
          </a:p>
        </p:txBody>
      </p:sp>
      <p:cxnSp>
        <p:nvCxnSpPr>
          <p:cNvPr id="21" name="Straight Arrow Connector 20"/>
          <p:cNvCxnSpPr>
            <a:endCxn id="3088" idx="0"/>
          </p:cNvCxnSpPr>
          <p:nvPr/>
        </p:nvCxnSpPr>
        <p:spPr>
          <a:xfrm>
            <a:off x="6824663" y="2262188"/>
            <a:ext cx="290512" cy="38735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8" name="TextBox 21"/>
          <p:cNvSpPr txBox="1">
            <a:spLocks noChangeArrowheads="1"/>
          </p:cNvSpPr>
          <p:nvPr/>
        </p:nvSpPr>
        <p:spPr bwMode="auto">
          <a:xfrm>
            <a:off x="6708775" y="2649538"/>
            <a:ext cx="812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height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19250" y="4621213"/>
            <a:ext cx="0" cy="45085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0" name="TextBox 24"/>
          <p:cNvSpPr txBox="1">
            <a:spLocks noChangeArrowheads="1"/>
          </p:cNvSpPr>
          <p:nvPr/>
        </p:nvSpPr>
        <p:spPr bwMode="auto">
          <a:xfrm>
            <a:off x="1166813" y="5072063"/>
            <a:ext cx="903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wheels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6391275" y="5492750"/>
            <a:ext cx="347663" cy="30003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5627688" y="2071688"/>
            <a:ext cx="485775" cy="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3" name="TextBox 4096"/>
          <p:cNvSpPr txBox="1">
            <a:spLocks noChangeArrowheads="1"/>
          </p:cNvSpPr>
          <p:nvPr/>
        </p:nvSpPr>
        <p:spPr bwMode="auto">
          <a:xfrm>
            <a:off x="4814888" y="1892300"/>
            <a:ext cx="812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length</a:t>
            </a:r>
          </a:p>
        </p:txBody>
      </p:sp>
      <p:sp>
        <p:nvSpPr>
          <p:cNvPr id="3094" name="TextBox 4098"/>
          <p:cNvSpPr txBox="1">
            <a:spLocks noChangeArrowheads="1"/>
          </p:cNvSpPr>
          <p:nvPr/>
        </p:nvSpPr>
        <p:spPr bwMode="auto">
          <a:xfrm>
            <a:off x="3314700" y="3375025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Equipment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295650" y="3406775"/>
            <a:ext cx="1925638" cy="4921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5168900" y="2262188"/>
            <a:ext cx="944563" cy="114458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168900" y="3898900"/>
            <a:ext cx="1539875" cy="10429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6" idx="3"/>
          </p:cNvCxnSpPr>
          <p:nvPr/>
        </p:nvCxnSpPr>
        <p:spPr>
          <a:xfrm flipH="1">
            <a:off x="1871663" y="3898900"/>
            <a:ext cx="1460500" cy="525463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159000" y="571500"/>
            <a:ext cx="2592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Why is it a good idea to take repeat readings?</a:t>
            </a:r>
          </a:p>
        </p:txBody>
      </p:sp>
      <p:pic>
        <p:nvPicPr>
          <p:cNvPr id="4099" name="Picture 6" descr="small-questioning-face-small-web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60425"/>
            <a:ext cx="152876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AutoShape 7"/>
          <p:cNvSpPr>
            <a:spLocks noChangeArrowheads="1"/>
          </p:cNvSpPr>
          <p:nvPr/>
        </p:nvSpPr>
        <p:spPr bwMode="auto">
          <a:xfrm>
            <a:off x="1800225" y="333375"/>
            <a:ext cx="3382963" cy="1116013"/>
          </a:xfrm>
          <a:prstGeom prst="cloudCallout">
            <a:avLst>
              <a:gd name="adj1" fmla="val -46097"/>
              <a:gd name="adj2" fmla="val 6042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379413" y="3052763"/>
            <a:ext cx="3756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Making a table for repeat readings</a:t>
            </a:r>
            <a:r>
              <a:rPr lang="en-GB" sz="2000"/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250825" y="188913"/>
            <a:ext cx="8713788" cy="2519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0825" y="2997200"/>
            <a:ext cx="8713788" cy="3527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5613" y="3573463"/>
          <a:ext cx="6072187" cy="280828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14437"/>
                <a:gridCol w="1214437"/>
                <a:gridCol w="1214437"/>
                <a:gridCol w="1214437"/>
                <a:gridCol w="1214437"/>
              </a:tblGrid>
              <a:tr h="561657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</a:tr>
              <a:tr h="561657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</a:tr>
              <a:tr h="561657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</a:tr>
              <a:tr h="561657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</a:tr>
              <a:tr h="561657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0" marR="91430"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rot="10800000">
            <a:off x="6659563" y="3132138"/>
            <a:ext cx="2160587" cy="3257550"/>
          </a:xfrm>
          <a:prstGeom prst="rightArrow">
            <a:avLst>
              <a:gd name="adj1" fmla="val 68476"/>
              <a:gd name="adj2" fmla="val 262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aphicFrame>
        <p:nvGraphicFramePr>
          <p:cNvPr id="14" name="Diagram 13"/>
          <p:cNvGraphicFramePr/>
          <p:nvPr/>
        </p:nvGraphicFramePr>
        <p:xfrm>
          <a:off x="6931040" y="3908482"/>
          <a:ext cx="1801041" cy="1915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Rectangle 14"/>
          <p:cNvSpPr/>
          <p:nvPr/>
        </p:nvSpPr>
        <p:spPr>
          <a:xfrm>
            <a:off x="7226493" y="3645024"/>
            <a:ext cx="144016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THINK…</a:t>
            </a:r>
            <a:endParaRPr lang="en-US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100</Words>
  <Application>Microsoft Office PowerPoint</Application>
  <PresentationFormat>On-screen Show (4:3)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How do I choose the right equipment for my investigation?</vt:lpstr>
      <vt:lpstr>PowerPoint Presentation</vt:lpstr>
    </vt:vector>
  </TitlesOfParts>
  <Company>Inglehurst Junior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shall</dc:creator>
  <cp:lastModifiedBy>Teacher E-Solutions</cp:lastModifiedBy>
  <cp:revision>9</cp:revision>
  <dcterms:created xsi:type="dcterms:W3CDTF">2011-11-11T10:21:52Z</dcterms:created>
  <dcterms:modified xsi:type="dcterms:W3CDTF">2019-01-18T17:23:14Z</dcterms:modified>
</cp:coreProperties>
</file>