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5" r:id="rId1"/>
  </p:sldMasterIdLst>
  <p:sldIdLst>
    <p:sldId id="256" r:id="rId2"/>
    <p:sldId id="265" r:id="rId3"/>
    <p:sldId id="262" r:id="rId4"/>
    <p:sldId id="263" r:id="rId5"/>
    <p:sldId id="264" r:id="rId6"/>
    <p:sldId id="266" r:id="rId7"/>
    <p:sldId id="267" r:id="rId8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99FF"/>
    <a:srgbClr val="0066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89" autoAdjust="0"/>
    <p:restoredTop sz="94664" autoAdjust="0"/>
  </p:normalViewPr>
  <p:slideViewPr>
    <p:cSldViewPr>
      <p:cViewPr varScale="1">
        <p:scale>
          <a:sx n="42" d="100"/>
          <a:sy n="42" d="100"/>
        </p:scale>
        <p:origin x="-648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showMasterPhAnim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938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grpSp>
          <p:nvGrpSpPr>
            <p:cNvPr id="39939" name="Group 3"/>
            <p:cNvGrpSpPr>
              <a:grpSpLocks/>
            </p:cNvGrpSpPr>
            <p:nvPr/>
          </p:nvGrpSpPr>
          <p:grpSpPr bwMode="auto">
            <a:xfrm>
              <a:off x="0" y="1161"/>
              <a:ext cx="5758" cy="3159"/>
              <a:chOff x="0" y="1161"/>
              <a:chExt cx="5758" cy="3159"/>
            </a:xfrm>
          </p:grpSpPr>
          <p:sp>
            <p:nvSpPr>
              <p:cNvPr id="39940" name="Freeform 4"/>
              <p:cNvSpPr>
                <a:spLocks/>
              </p:cNvSpPr>
              <p:nvPr/>
            </p:nvSpPr>
            <p:spPr bwMode="hidden">
              <a:xfrm>
                <a:off x="558" y="1161"/>
                <a:ext cx="5200" cy="3159"/>
              </a:xfrm>
              <a:custGeom>
                <a:avLst/>
                <a:gdLst>
                  <a:gd name="T0" fmla="*/ 0 w 5184"/>
                  <a:gd name="T1" fmla="*/ 3159 h 3159"/>
                  <a:gd name="T2" fmla="*/ 5184 w 5184"/>
                  <a:gd name="T3" fmla="*/ 3159 h 3159"/>
                  <a:gd name="T4" fmla="*/ 5184 w 5184"/>
                  <a:gd name="T5" fmla="*/ 0 h 3159"/>
                  <a:gd name="T6" fmla="*/ 0 w 5184"/>
                  <a:gd name="T7" fmla="*/ 0 h 3159"/>
                  <a:gd name="T8" fmla="*/ 0 w 5184"/>
                  <a:gd name="T9" fmla="*/ 3159 h 3159"/>
                  <a:gd name="T10" fmla="*/ 0 w 5184"/>
                  <a:gd name="T11" fmla="*/ 3159 h 3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184" h="3159">
                    <a:moveTo>
                      <a:pt x="0" y="3159"/>
                    </a:moveTo>
                    <a:lnTo>
                      <a:pt x="5184" y="3159"/>
                    </a:lnTo>
                    <a:lnTo>
                      <a:pt x="5184" y="0"/>
                    </a:lnTo>
                    <a:lnTo>
                      <a:pt x="0" y="0"/>
                    </a:lnTo>
                    <a:lnTo>
                      <a:pt x="0" y="3159"/>
                    </a:lnTo>
                    <a:lnTo>
                      <a:pt x="0" y="3159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41" name="Freeform 5"/>
              <p:cNvSpPr>
                <a:spLocks/>
              </p:cNvSpPr>
              <p:nvPr/>
            </p:nvSpPr>
            <p:spPr bwMode="hidden">
              <a:xfrm>
                <a:off x="0" y="1161"/>
                <a:ext cx="558" cy="3159"/>
              </a:xfrm>
              <a:custGeom>
                <a:avLst/>
                <a:gdLst>
                  <a:gd name="T0" fmla="*/ 0 w 556"/>
                  <a:gd name="T1" fmla="*/ 0 h 3159"/>
                  <a:gd name="T2" fmla="*/ 0 w 556"/>
                  <a:gd name="T3" fmla="*/ 3159 h 3159"/>
                  <a:gd name="T4" fmla="*/ 556 w 556"/>
                  <a:gd name="T5" fmla="*/ 3159 h 3159"/>
                  <a:gd name="T6" fmla="*/ 556 w 556"/>
                  <a:gd name="T7" fmla="*/ 0 h 3159"/>
                  <a:gd name="T8" fmla="*/ 0 w 556"/>
                  <a:gd name="T9" fmla="*/ 0 h 3159"/>
                  <a:gd name="T10" fmla="*/ 0 w 556"/>
                  <a:gd name="T11" fmla="*/ 0 h 3159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556" h="3159">
                    <a:moveTo>
                      <a:pt x="0" y="0"/>
                    </a:moveTo>
                    <a:lnTo>
                      <a:pt x="0" y="3159"/>
                    </a:lnTo>
                    <a:lnTo>
                      <a:pt x="556" y="3159"/>
                    </a:lnTo>
                    <a:lnTo>
                      <a:pt x="556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39942" name="Freeform 6"/>
            <p:cNvSpPr>
              <a:spLocks/>
            </p:cNvSpPr>
            <p:nvPr/>
          </p:nvSpPr>
          <p:spPr bwMode="ltGray">
            <a:xfrm>
              <a:off x="552" y="951"/>
              <a:ext cx="12" cy="420"/>
            </a:xfrm>
            <a:custGeom>
              <a:avLst/>
              <a:gdLst>
                <a:gd name="T0" fmla="*/ 0 w 12"/>
                <a:gd name="T1" fmla="*/ 0 h 420"/>
                <a:gd name="T2" fmla="*/ 0 w 12"/>
                <a:gd name="T3" fmla="*/ 420 h 420"/>
                <a:gd name="T4" fmla="*/ 12 w 12"/>
                <a:gd name="T5" fmla="*/ 420 h 420"/>
                <a:gd name="T6" fmla="*/ 12 w 12"/>
                <a:gd name="T7" fmla="*/ 0 h 420"/>
                <a:gd name="T8" fmla="*/ 0 w 12"/>
                <a:gd name="T9" fmla="*/ 0 h 420"/>
                <a:gd name="T10" fmla="*/ 0 w 12"/>
                <a:gd name="T11" fmla="*/ 0 h 42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2" h="420">
                  <a:moveTo>
                    <a:pt x="0" y="0"/>
                  </a:moveTo>
                  <a:lnTo>
                    <a:pt x="0" y="420"/>
                  </a:lnTo>
                  <a:lnTo>
                    <a:pt x="12" y="420"/>
                  </a:lnTo>
                  <a:lnTo>
                    <a:pt x="12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50000">
                  <a:schemeClr val="hlink"/>
                </a:gs>
                <a:gs pos="100000">
                  <a:schemeClr val="accent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43" name="Freeform 7"/>
            <p:cNvSpPr>
              <a:spLocks/>
            </p:cNvSpPr>
            <p:nvPr/>
          </p:nvSpPr>
          <p:spPr bwMode="ltGray">
            <a:xfrm>
              <a:off x="767" y="1155"/>
              <a:ext cx="252" cy="12"/>
            </a:xfrm>
            <a:custGeom>
              <a:avLst/>
              <a:gdLst>
                <a:gd name="T0" fmla="*/ 251 w 251"/>
                <a:gd name="T1" fmla="*/ 0 h 12"/>
                <a:gd name="T2" fmla="*/ 0 w 251"/>
                <a:gd name="T3" fmla="*/ 0 h 12"/>
                <a:gd name="T4" fmla="*/ 0 w 251"/>
                <a:gd name="T5" fmla="*/ 12 h 12"/>
                <a:gd name="T6" fmla="*/ 251 w 251"/>
                <a:gd name="T7" fmla="*/ 12 h 12"/>
                <a:gd name="T8" fmla="*/ 251 w 251"/>
                <a:gd name="T9" fmla="*/ 0 h 12"/>
                <a:gd name="T10" fmla="*/ 251 w 25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" h="12">
                  <a:moveTo>
                    <a:pt x="251" y="0"/>
                  </a:moveTo>
                  <a:lnTo>
                    <a:pt x="0" y="0"/>
                  </a:ln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251" y="0"/>
                  </a:lnTo>
                  <a:close/>
                </a:path>
              </a:pathLst>
            </a:custGeom>
            <a:gradFill rotWithShape="0">
              <a:gsLst>
                <a:gs pos="0">
                  <a:schemeClr val="accent2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9944" name="Freeform 8"/>
            <p:cNvSpPr>
              <a:spLocks/>
            </p:cNvSpPr>
            <p:nvPr/>
          </p:nvSpPr>
          <p:spPr bwMode="ltGray">
            <a:xfrm>
              <a:off x="0" y="1155"/>
              <a:ext cx="351" cy="12"/>
            </a:xfrm>
            <a:custGeom>
              <a:avLst/>
              <a:gdLst>
                <a:gd name="T0" fmla="*/ 0 w 251"/>
                <a:gd name="T1" fmla="*/ 0 h 12"/>
                <a:gd name="T2" fmla="*/ 0 w 251"/>
                <a:gd name="T3" fmla="*/ 12 h 12"/>
                <a:gd name="T4" fmla="*/ 251 w 251"/>
                <a:gd name="T5" fmla="*/ 12 h 12"/>
                <a:gd name="T6" fmla="*/ 251 w 251"/>
                <a:gd name="T7" fmla="*/ 0 h 12"/>
                <a:gd name="T8" fmla="*/ 0 w 251"/>
                <a:gd name="T9" fmla="*/ 0 h 12"/>
                <a:gd name="T10" fmla="*/ 0 w 251"/>
                <a:gd name="T11" fmla="*/ 0 h 12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51" h="12">
                  <a:moveTo>
                    <a:pt x="0" y="0"/>
                  </a:moveTo>
                  <a:lnTo>
                    <a:pt x="0" y="12"/>
                  </a:lnTo>
                  <a:lnTo>
                    <a:pt x="251" y="12"/>
                  </a:lnTo>
                  <a:lnTo>
                    <a:pt x="251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2"/>
                </a:gs>
                <a:gs pos="100000">
                  <a:schemeClr val="accent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9945" name="Group 9"/>
            <p:cNvGrpSpPr>
              <a:grpSpLocks/>
            </p:cNvGrpSpPr>
            <p:nvPr/>
          </p:nvGrpSpPr>
          <p:grpSpPr bwMode="auto">
            <a:xfrm>
              <a:off x="348" y="4"/>
              <a:ext cx="5410" cy="4316"/>
              <a:chOff x="348" y="4"/>
              <a:chExt cx="5410" cy="4316"/>
            </a:xfrm>
          </p:grpSpPr>
          <p:sp>
            <p:nvSpPr>
              <p:cNvPr id="39946" name="Freeform 10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47" name="Freeform 11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48" name="Freeform 12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49" name="Freeform 13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50" name="Freeform 14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9951" name="Freeform 15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9952" name="Rectangle 16"/>
          <p:cNvSpPr>
            <a:spLocks noGrp="1" noChangeArrowheads="1"/>
          </p:cNvSpPr>
          <p:nvPr>
            <p:ph type="ctrTitle" sz="quarter"/>
          </p:nvPr>
        </p:nvSpPr>
        <p:spPr>
          <a:xfrm>
            <a:off x="1066800" y="1997075"/>
            <a:ext cx="7086600" cy="1431925"/>
          </a:xfrm>
        </p:spPr>
        <p:txBody>
          <a:bodyPr anchor="b"/>
          <a:lstStyle>
            <a:lvl1pPr>
              <a:defRPr/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9953" name="Rectangle 17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066800" y="3886200"/>
            <a:ext cx="6400800" cy="1752600"/>
          </a:xfrm>
        </p:spPr>
        <p:txBody>
          <a:bodyPr/>
          <a:lstStyle>
            <a:lvl1pPr marL="0" indent="0">
              <a:buFont typeface="Wingdings" pitchFamily="2" charset="2"/>
              <a:buNone/>
              <a:defRPr/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39954" name="Rectangle 18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9955" name="Rectangle 19"/>
          <p:cNvSpPr>
            <a:spLocks noGrp="1" noChangeArrowheads="1"/>
          </p:cNvSpPr>
          <p:nvPr>
            <p:ph type="ftr" sz="quarter" idx="3"/>
          </p:nvPr>
        </p:nvSpPr>
        <p:spPr>
          <a:xfrm>
            <a:off x="33528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9956" name="Rectangle 20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/>
            </a:lvl1pPr>
          </a:lstStyle>
          <a:p>
            <a:fld id="{55BC8E6B-1A54-4A9A-88CB-F400016AF77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99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952" grpId="0"/>
      <p:bldP spid="39953" grpId="0" build="p">
        <p:tmplLst>
          <p:tmpl lvl="1">
            <p:tnLst>
              <p:par>
                <p:cTn presetID="40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995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39953"/>
                        </p:tgtEl>
                      </p:cBhvr>
                    </p:animEffect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39953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39953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227CF7-8546-40D7-B840-969C7A1F1AF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299742"/>
      </p:ext>
    </p:extLst>
  </p:cSld>
  <p:clrMapOvr>
    <a:masterClrMapping/>
  </p:clrMapOvr>
  <p:transition>
    <p:push dir="r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24650" y="304800"/>
            <a:ext cx="1885950" cy="5791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304800"/>
            <a:ext cx="5505450" cy="5791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2F4393-1C65-4976-BBDC-C642FBA4CF2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178960"/>
      </p:ext>
    </p:extLst>
  </p:cSld>
  <p:clrMapOvr>
    <a:masterClrMapping/>
  </p:clrMapOvr>
  <p:transition>
    <p:push dir="r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6F1501-B8AB-4D3B-B9EA-A595498CB2CC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7521493"/>
      </p:ext>
    </p:extLst>
  </p:cSld>
  <p:clrMapOvr>
    <a:masterClrMapping/>
  </p:clrMapOvr>
  <p:transition>
    <p:push dir="r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7BD5E67-7113-428C-B5AF-C7B2E396F44B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3270419"/>
      </p:ext>
    </p:extLst>
  </p:cSld>
  <p:clrMapOvr>
    <a:masterClrMapping/>
  </p:clrMapOvr>
  <p:transition>
    <p:push dir="r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14900" y="1981200"/>
            <a:ext cx="36957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3941008-9F92-48AB-B997-60BE7123ECDD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7605189"/>
      </p:ext>
    </p:extLst>
  </p:cSld>
  <p:clrMapOvr>
    <a:masterClrMapping/>
  </p:clrMapOvr>
  <p:transition>
    <p:push dir="r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7F9463D-F15A-42B2-94D6-14277BEAAFBA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3652169"/>
      </p:ext>
    </p:extLst>
  </p:cSld>
  <p:clrMapOvr>
    <a:masterClrMapping/>
  </p:clrMapOvr>
  <p:transition>
    <p:push dir="r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E341A7-F48D-44A7-9F4C-7A50E7581891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2251378"/>
      </p:ext>
    </p:extLst>
  </p:cSld>
  <p:clrMapOvr>
    <a:masterClrMapping/>
  </p:clrMapOvr>
  <p:transition>
    <p:push dir="r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8656921-CDE7-4E59-A475-D43F69A97E2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322898"/>
      </p:ext>
    </p:extLst>
  </p:cSld>
  <p:clrMapOvr>
    <a:masterClrMapping/>
  </p:clrMapOvr>
  <p:transition>
    <p:push dir="r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768ED63-34CB-4A45-B958-9F0A40A0590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9739145"/>
      </p:ext>
    </p:extLst>
  </p:cSld>
  <p:clrMapOvr>
    <a:masterClrMapping/>
  </p:clrMapOvr>
  <p:transition>
    <p:push dir="r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E229A5A-F969-44F5-A9D0-0F4852D48539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4935839"/>
      </p:ext>
    </p:extLst>
  </p:cSld>
  <p:clrMapOvr>
    <a:masterClrMapping/>
  </p:clrMapOvr>
  <p:transition>
    <p:push dir="r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914" name="Group 2"/>
          <p:cNvGrpSpPr>
            <a:grpSpLocks/>
          </p:cNvGrpSpPr>
          <p:nvPr/>
        </p:nvGrpSpPr>
        <p:grpSpPr bwMode="auto">
          <a:xfrm>
            <a:off x="0" y="6350"/>
            <a:ext cx="9140825" cy="6851650"/>
            <a:chOff x="0" y="4"/>
            <a:chExt cx="5758" cy="4316"/>
          </a:xfrm>
        </p:grpSpPr>
        <p:sp>
          <p:nvSpPr>
            <p:cNvPr id="38915" name="Freeform 3"/>
            <p:cNvSpPr>
              <a:spLocks/>
            </p:cNvSpPr>
            <p:nvPr/>
          </p:nvSpPr>
          <p:spPr bwMode="hidden">
            <a:xfrm>
              <a:off x="558" y="1161"/>
              <a:ext cx="5200" cy="3159"/>
            </a:xfrm>
            <a:custGeom>
              <a:avLst/>
              <a:gdLst>
                <a:gd name="T0" fmla="*/ 0 w 5184"/>
                <a:gd name="T1" fmla="*/ 3159 h 3159"/>
                <a:gd name="T2" fmla="*/ 5184 w 5184"/>
                <a:gd name="T3" fmla="*/ 3159 h 3159"/>
                <a:gd name="T4" fmla="*/ 5184 w 5184"/>
                <a:gd name="T5" fmla="*/ 0 h 3159"/>
                <a:gd name="T6" fmla="*/ 0 w 5184"/>
                <a:gd name="T7" fmla="*/ 0 h 3159"/>
                <a:gd name="T8" fmla="*/ 0 w 5184"/>
                <a:gd name="T9" fmla="*/ 3159 h 3159"/>
                <a:gd name="T10" fmla="*/ 0 w 5184"/>
                <a:gd name="T11" fmla="*/ 3159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184" h="3159">
                  <a:moveTo>
                    <a:pt x="0" y="3159"/>
                  </a:moveTo>
                  <a:lnTo>
                    <a:pt x="5184" y="3159"/>
                  </a:lnTo>
                  <a:lnTo>
                    <a:pt x="5184" y="0"/>
                  </a:lnTo>
                  <a:lnTo>
                    <a:pt x="0" y="0"/>
                  </a:lnTo>
                  <a:lnTo>
                    <a:pt x="0" y="3159"/>
                  </a:lnTo>
                  <a:lnTo>
                    <a:pt x="0" y="3159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8916" name="Freeform 4"/>
            <p:cNvSpPr>
              <a:spLocks/>
            </p:cNvSpPr>
            <p:nvPr/>
          </p:nvSpPr>
          <p:spPr bwMode="hidden">
            <a:xfrm>
              <a:off x="0" y="1161"/>
              <a:ext cx="558" cy="3159"/>
            </a:xfrm>
            <a:custGeom>
              <a:avLst/>
              <a:gdLst>
                <a:gd name="T0" fmla="*/ 0 w 556"/>
                <a:gd name="T1" fmla="*/ 0 h 3159"/>
                <a:gd name="T2" fmla="*/ 0 w 556"/>
                <a:gd name="T3" fmla="*/ 3159 h 3159"/>
                <a:gd name="T4" fmla="*/ 556 w 556"/>
                <a:gd name="T5" fmla="*/ 3159 h 3159"/>
                <a:gd name="T6" fmla="*/ 556 w 556"/>
                <a:gd name="T7" fmla="*/ 0 h 3159"/>
                <a:gd name="T8" fmla="*/ 0 w 556"/>
                <a:gd name="T9" fmla="*/ 0 h 3159"/>
                <a:gd name="T10" fmla="*/ 0 w 556"/>
                <a:gd name="T11" fmla="*/ 0 h 315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556" h="3159">
                  <a:moveTo>
                    <a:pt x="0" y="0"/>
                  </a:moveTo>
                  <a:lnTo>
                    <a:pt x="0" y="3159"/>
                  </a:lnTo>
                  <a:lnTo>
                    <a:pt x="556" y="3159"/>
                  </a:lnTo>
                  <a:lnTo>
                    <a:pt x="556" y="0"/>
                  </a:lnTo>
                  <a:lnTo>
                    <a:pt x="0" y="0"/>
                  </a:lnTo>
                  <a:lnTo>
                    <a:pt x="0" y="0"/>
                  </a:lnTo>
                  <a:close/>
                </a:path>
              </a:pathLst>
            </a:custGeom>
            <a:gradFill rotWithShape="0">
              <a:gsLst>
                <a:gs pos="0">
                  <a:schemeClr val="bg1"/>
                </a:gs>
                <a:gs pos="100000">
                  <a:schemeClr val="bg2"/>
                </a:gs>
              </a:gsLst>
              <a:lin ang="5400000" scaled="1"/>
            </a:gra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/>
            <a:lstStyle/>
            <a:p>
              <a:endParaRPr lang="en-US"/>
            </a:p>
          </p:txBody>
        </p:sp>
        <p:grpSp>
          <p:nvGrpSpPr>
            <p:cNvPr id="38917" name="Group 5"/>
            <p:cNvGrpSpPr>
              <a:grpSpLocks/>
            </p:cNvGrpSpPr>
            <p:nvPr userDrawn="1"/>
          </p:nvGrpSpPr>
          <p:grpSpPr bwMode="auto">
            <a:xfrm>
              <a:off x="0" y="4"/>
              <a:ext cx="5758" cy="4316"/>
              <a:chOff x="0" y="4"/>
              <a:chExt cx="5758" cy="4316"/>
            </a:xfrm>
          </p:grpSpPr>
          <p:sp>
            <p:nvSpPr>
              <p:cNvPr id="38918" name="Freeform 6"/>
              <p:cNvSpPr>
                <a:spLocks/>
              </p:cNvSpPr>
              <p:nvPr/>
            </p:nvSpPr>
            <p:spPr bwMode="ltGray">
              <a:xfrm>
                <a:off x="552" y="4"/>
                <a:ext cx="12" cy="695"/>
              </a:xfrm>
              <a:custGeom>
                <a:avLst/>
                <a:gdLst>
                  <a:gd name="T0" fmla="*/ 12 w 12"/>
                  <a:gd name="T1" fmla="*/ 0 h 695"/>
                  <a:gd name="T2" fmla="*/ 0 w 12"/>
                  <a:gd name="T3" fmla="*/ 0 h 695"/>
                  <a:gd name="T4" fmla="*/ 0 w 12"/>
                  <a:gd name="T5" fmla="*/ 695 h 695"/>
                  <a:gd name="T6" fmla="*/ 12 w 12"/>
                  <a:gd name="T7" fmla="*/ 695 h 695"/>
                  <a:gd name="T8" fmla="*/ 12 w 12"/>
                  <a:gd name="T9" fmla="*/ 0 h 695"/>
                  <a:gd name="T10" fmla="*/ 12 w 12"/>
                  <a:gd name="T11" fmla="*/ 0 h 695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695">
                    <a:moveTo>
                      <a:pt x="12" y="0"/>
                    </a:moveTo>
                    <a:lnTo>
                      <a:pt x="0" y="0"/>
                    </a:lnTo>
                    <a:lnTo>
                      <a:pt x="0" y="695"/>
                    </a:lnTo>
                    <a:lnTo>
                      <a:pt x="12" y="695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1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19" name="Freeform 7"/>
              <p:cNvSpPr>
                <a:spLocks/>
              </p:cNvSpPr>
              <p:nvPr/>
            </p:nvSpPr>
            <p:spPr bwMode="ltGray">
              <a:xfrm>
                <a:off x="552" y="1623"/>
                <a:ext cx="12" cy="2697"/>
              </a:xfrm>
              <a:custGeom>
                <a:avLst/>
                <a:gdLst>
                  <a:gd name="T0" fmla="*/ 0 w 12"/>
                  <a:gd name="T1" fmla="*/ 2697 h 2697"/>
                  <a:gd name="T2" fmla="*/ 12 w 12"/>
                  <a:gd name="T3" fmla="*/ 2697 h 2697"/>
                  <a:gd name="T4" fmla="*/ 12 w 12"/>
                  <a:gd name="T5" fmla="*/ 0 h 2697"/>
                  <a:gd name="T6" fmla="*/ 0 w 12"/>
                  <a:gd name="T7" fmla="*/ 0 h 2697"/>
                  <a:gd name="T8" fmla="*/ 0 w 12"/>
                  <a:gd name="T9" fmla="*/ 2697 h 2697"/>
                  <a:gd name="T10" fmla="*/ 0 w 12"/>
                  <a:gd name="T11" fmla="*/ 2697 h 269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697">
                    <a:moveTo>
                      <a:pt x="0" y="2697"/>
                    </a:moveTo>
                    <a:lnTo>
                      <a:pt x="12" y="2697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697"/>
                    </a:lnTo>
                    <a:lnTo>
                      <a:pt x="0" y="2697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20" name="Freeform 8"/>
              <p:cNvSpPr>
                <a:spLocks/>
              </p:cNvSpPr>
              <p:nvPr/>
            </p:nvSpPr>
            <p:spPr bwMode="ltGray">
              <a:xfrm>
                <a:off x="1019" y="1155"/>
                <a:ext cx="4739" cy="12"/>
              </a:xfrm>
              <a:custGeom>
                <a:avLst/>
                <a:gdLst>
                  <a:gd name="T0" fmla="*/ 4724 w 4724"/>
                  <a:gd name="T1" fmla="*/ 0 h 12"/>
                  <a:gd name="T2" fmla="*/ 0 w 4724"/>
                  <a:gd name="T3" fmla="*/ 0 h 12"/>
                  <a:gd name="T4" fmla="*/ 0 w 4724"/>
                  <a:gd name="T5" fmla="*/ 12 h 12"/>
                  <a:gd name="T6" fmla="*/ 4724 w 4724"/>
                  <a:gd name="T7" fmla="*/ 12 h 12"/>
                  <a:gd name="T8" fmla="*/ 4724 w 4724"/>
                  <a:gd name="T9" fmla="*/ 0 h 12"/>
                  <a:gd name="T10" fmla="*/ 4724 w 4724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724" h="12">
                    <a:moveTo>
                      <a:pt x="4724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4724" y="12"/>
                    </a:lnTo>
                    <a:lnTo>
                      <a:pt x="4724" y="0"/>
                    </a:lnTo>
                    <a:lnTo>
                      <a:pt x="4724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21" name="Freeform 9"/>
              <p:cNvSpPr>
                <a:spLocks/>
              </p:cNvSpPr>
              <p:nvPr/>
            </p:nvSpPr>
            <p:spPr bwMode="ltGray">
              <a:xfrm>
                <a:off x="552" y="1371"/>
                <a:ext cx="12" cy="252"/>
              </a:xfrm>
              <a:custGeom>
                <a:avLst/>
                <a:gdLst>
                  <a:gd name="T0" fmla="*/ 0 w 12"/>
                  <a:gd name="T1" fmla="*/ 252 h 252"/>
                  <a:gd name="T2" fmla="*/ 12 w 12"/>
                  <a:gd name="T3" fmla="*/ 252 h 252"/>
                  <a:gd name="T4" fmla="*/ 12 w 12"/>
                  <a:gd name="T5" fmla="*/ 0 h 252"/>
                  <a:gd name="T6" fmla="*/ 0 w 12"/>
                  <a:gd name="T7" fmla="*/ 0 h 252"/>
                  <a:gd name="T8" fmla="*/ 0 w 12"/>
                  <a:gd name="T9" fmla="*/ 252 h 252"/>
                  <a:gd name="T10" fmla="*/ 0 w 12"/>
                  <a:gd name="T11" fmla="*/ 252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0" y="252"/>
                    </a:moveTo>
                    <a:lnTo>
                      <a:pt x="12" y="252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252"/>
                    </a:lnTo>
                    <a:lnTo>
                      <a:pt x="0" y="252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22" name="Freeform 10"/>
              <p:cNvSpPr>
                <a:spLocks/>
              </p:cNvSpPr>
              <p:nvPr/>
            </p:nvSpPr>
            <p:spPr bwMode="ltGray">
              <a:xfrm>
                <a:off x="552" y="699"/>
                <a:ext cx="12" cy="252"/>
              </a:xfrm>
              <a:custGeom>
                <a:avLst/>
                <a:gdLst>
                  <a:gd name="T0" fmla="*/ 12 w 12"/>
                  <a:gd name="T1" fmla="*/ 0 h 252"/>
                  <a:gd name="T2" fmla="*/ 0 w 12"/>
                  <a:gd name="T3" fmla="*/ 0 h 252"/>
                  <a:gd name="T4" fmla="*/ 0 w 12"/>
                  <a:gd name="T5" fmla="*/ 252 h 252"/>
                  <a:gd name="T6" fmla="*/ 12 w 12"/>
                  <a:gd name="T7" fmla="*/ 252 h 252"/>
                  <a:gd name="T8" fmla="*/ 12 w 12"/>
                  <a:gd name="T9" fmla="*/ 0 h 252"/>
                  <a:gd name="T10" fmla="*/ 12 w 12"/>
                  <a:gd name="T11" fmla="*/ 0 h 25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252">
                    <a:moveTo>
                      <a:pt x="12" y="0"/>
                    </a:moveTo>
                    <a:lnTo>
                      <a:pt x="0" y="0"/>
                    </a:lnTo>
                    <a:lnTo>
                      <a:pt x="0" y="252"/>
                    </a:lnTo>
                    <a:lnTo>
                      <a:pt x="12" y="252"/>
                    </a:lnTo>
                    <a:lnTo>
                      <a:pt x="12" y="0"/>
                    </a:lnTo>
                    <a:lnTo>
                      <a:pt x="12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23" name="Freeform 11"/>
              <p:cNvSpPr>
                <a:spLocks/>
              </p:cNvSpPr>
              <p:nvPr/>
            </p:nvSpPr>
            <p:spPr bwMode="ltGray">
              <a:xfrm>
                <a:off x="552" y="951"/>
                <a:ext cx="12" cy="420"/>
              </a:xfrm>
              <a:custGeom>
                <a:avLst/>
                <a:gdLst>
                  <a:gd name="T0" fmla="*/ 0 w 12"/>
                  <a:gd name="T1" fmla="*/ 0 h 420"/>
                  <a:gd name="T2" fmla="*/ 0 w 12"/>
                  <a:gd name="T3" fmla="*/ 420 h 420"/>
                  <a:gd name="T4" fmla="*/ 12 w 12"/>
                  <a:gd name="T5" fmla="*/ 420 h 420"/>
                  <a:gd name="T6" fmla="*/ 12 w 12"/>
                  <a:gd name="T7" fmla="*/ 0 h 420"/>
                  <a:gd name="T8" fmla="*/ 0 w 12"/>
                  <a:gd name="T9" fmla="*/ 0 h 420"/>
                  <a:gd name="T10" fmla="*/ 0 w 12"/>
                  <a:gd name="T11" fmla="*/ 0 h 42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12" h="420">
                    <a:moveTo>
                      <a:pt x="0" y="0"/>
                    </a:moveTo>
                    <a:lnTo>
                      <a:pt x="0" y="420"/>
                    </a:lnTo>
                    <a:lnTo>
                      <a:pt x="12" y="420"/>
                    </a:lnTo>
                    <a:lnTo>
                      <a:pt x="12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540000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24" name="Freeform 12"/>
              <p:cNvSpPr>
                <a:spLocks/>
              </p:cNvSpPr>
              <p:nvPr/>
            </p:nvSpPr>
            <p:spPr bwMode="ltGray">
              <a:xfrm>
                <a:off x="0" y="1155"/>
                <a:ext cx="351" cy="12"/>
              </a:xfrm>
              <a:custGeom>
                <a:avLst/>
                <a:gdLst>
                  <a:gd name="T0" fmla="*/ 0 w 251"/>
                  <a:gd name="T1" fmla="*/ 0 h 12"/>
                  <a:gd name="T2" fmla="*/ 0 w 251"/>
                  <a:gd name="T3" fmla="*/ 12 h 12"/>
                  <a:gd name="T4" fmla="*/ 251 w 251"/>
                  <a:gd name="T5" fmla="*/ 12 h 12"/>
                  <a:gd name="T6" fmla="*/ 251 w 251"/>
                  <a:gd name="T7" fmla="*/ 0 h 12"/>
                  <a:gd name="T8" fmla="*/ 0 w 251"/>
                  <a:gd name="T9" fmla="*/ 0 h 12"/>
                  <a:gd name="T10" fmla="*/ 0 w 251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0" y="0"/>
                    </a:move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bg2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25" name="Freeform 13"/>
              <p:cNvSpPr>
                <a:spLocks/>
              </p:cNvSpPr>
              <p:nvPr/>
            </p:nvSpPr>
            <p:spPr bwMode="ltGray">
              <a:xfrm>
                <a:off x="767" y="1155"/>
                <a:ext cx="252" cy="12"/>
              </a:xfrm>
              <a:custGeom>
                <a:avLst/>
                <a:gdLst>
                  <a:gd name="T0" fmla="*/ 251 w 251"/>
                  <a:gd name="T1" fmla="*/ 0 h 12"/>
                  <a:gd name="T2" fmla="*/ 0 w 251"/>
                  <a:gd name="T3" fmla="*/ 0 h 12"/>
                  <a:gd name="T4" fmla="*/ 0 w 251"/>
                  <a:gd name="T5" fmla="*/ 12 h 12"/>
                  <a:gd name="T6" fmla="*/ 251 w 251"/>
                  <a:gd name="T7" fmla="*/ 12 h 12"/>
                  <a:gd name="T8" fmla="*/ 251 w 251"/>
                  <a:gd name="T9" fmla="*/ 0 h 12"/>
                  <a:gd name="T10" fmla="*/ 251 w 251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251" h="12">
                    <a:moveTo>
                      <a:pt x="251" y="0"/>
                    </a:moveTo>
                    <a:lnTo>
                      <a:pt x="0" y="0"/>
                    </a:lnTo>
                    <a:lnTo>
                      <a:pt x="0" y="12"/>
                    </a:lnTo>
                    <a:lnTo>
                      <a:pt x="251" y="12"/>
                    </a:lnTo>
                    <a:lnTo>
                      <a:pt x="251" y="0"/>
                    </a:lnTo>
                    <a:lnTo>
                      <a:pt x="251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100000">
                    <a:schemeClr val="bg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8926" name="Freeform 14"/>
              <p:cNvSpPr>
                <a:spLocks/>
              </p:cNvSpPr>
              <p:nvPr/>
            </p:nvSpPr>
            <p:spPr bwMode="ltGray">
              <a:xfrm>
                <a:off x="348" y="1155"/>
                <a:ext cx="419" cy="12"/>
              </a:xfrm>
              <a:custGeom>
                <a:avLst/>
                <a:gdLst>
                  <a:gd name="T0" fmla="*/ 0 w 418"/>
                  <a:gd name="T1" fmla="*/ 0 h 12"/>
                  <a:gd name="T2" fmla="*/ 0 w 418"/>
                  <a:gd name="T3" fmla="*/ 12 h 12"/>
                  <a:gd name="T4" fmla="*/ 418 w 418"/>
                  <a:gd name="T5" fmla="*/ 12 h 12"/>
                  <a:gd name="T6" fmla="*/ 418 w 418"/>
                  <a:gd name="T7" fmla="*/ 0 h 12"/>
                  <a:gd name="T8" fmla="*/ 0 w 418"/>
                  <a:gd name="T9" fmla="*/ 0 h 12"/>
                  <a:gd name="T10" fmla="*/ 0 w 418"/>
                  <a:gd name="T11" fmla="*/ 0 h 12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</a:cxnLst>
                <a:rect l="0" t="0" r="r" b="b"/>
                <a:pathLst>
                  <a:path w="418" h="12">
                    <a:moveTo>
                      <a:pt x="0" y="0"/>
                    </a:moveTo>
                    <a:lnTo>
                      <a:pt x="0" y="12"/>
                    </a:lnTo>
                    <a:lnTo>
                      <a:pt x="418" y="12"/>
                    </a:lnTo>
                    <a:lnTo>
                      <a:pt x="418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gradFill rotWithShape="0">
                <a:gsLst>
                  <a:gs pos="0">
                    <a:schemeClr val="accent2"/>
                  </a:gs>
                  <a:gs pos="50000">
                    <a:schemeClr val="hlink"/>
                  </a:gs>
                  <a:gs pos="100000">
                    <a:schemeClr val="accent2"/>
                  </a:gs>
                </a:gsLst>
                <a:lin ang="0" scaled="1"/>
              </a:gradFill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8927" name="Rectangle 15"/>
          <p:cNvSpPr>
            <a:spLocks noGrp="1" noChangeArrowheads="1"/>
          </p:cNvSpPr>
          <p:nvPr>
            <p:ph type="title"/>
          </p:nvPr>
        </p:nvSpPr>
        <p:spPr bwMode="auto">
          <a:xfrm>
            <a:off x="1066800" y="304800"/>
            <a:ext cx="7543800" cy="1431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8928" name="Rectangle 16"/>
          <p:cNvSpPr>
            <a:spLocks noGrp="1" noChangeArrowheads="1"/>
          </p:cNvSpPr>
          <p:nvPr>
            <p:ph type="body" idx="1"/>
          </p:nvPr>
        </p:nvSpPr>
        <p:spPr bwMode="auto">
          <a:xfrm>
            <a:off x="1066800" y="1981200"/>
            <a:ext cx="75438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38929" name="Rectangle 17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0668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38930" name="Rectangle 18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429000" y="6248400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endParaRPr lang="en-US"/>
          </a:p>
        </p:txBody>
      </p:sp>
      <p:sp>
        <p:nvSpPr>
          <p:cNvPr id="38931" name="Rectangle 19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705600" y="6248400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000">
                <a:effectLst>
                  <a:outerShdw blurRad="38100" dist="38100" dir="2700000" algn="tl">
                    <a:srgbClr val="000000"/>
                  </a:outerShdw>
                </a:effectLst>
              </a:defRPr>
            </a:lvl1pPr>
          </a:lstStyle>
          <a:p>
            <a:fld id="{928475BC-FAF9-48B5-9B1A-C134933F6EEC}" type="slidenum">
              <a:rPr lang="en-US"/>
              <a:pPr/>
              <a:t>‹#›</a:t>
            </a:fld>
            <a:endParaRPr lang="en-US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66" r:id="rId1"/>
    <p:sldLayoutId id="2147483667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  <p:sldLayoutId id="2147483674" r:id="rId9"/>
    <p:sldLayoutId id="2147483675" r:id="rId10"/>
    <p:sldLayoutId id="2147483676" r:id="rId11"/>
  </p:sldLayoutIdLst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389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389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30000">
                                          <p:val>
                                            <p:strVal val="#ppt_h/2"/>
                                          </p:val>
                                        </p:tav>
                                        <p:tav tm="40000">
                                          <p:val>
                                            <p:strVal val="#ppt_h"/>
                                          </p:val>
                                        </p:tav>
                                        <p:tav tm="50000">
                                          <p:val>
                                            <p:strVal val="#ppt_h/2"/>
                                          </p:val>
                                        </p:tav>
                                        <p:tav tm="60000">
                                          <p:val>
                                            <p:strVal val="#ppt_h"/>
                                          </p:val>
                                        </p:tav>
                                        <p:tav tm="69900">
                                          <p:val>
                                            <p:strVal val="#ppt_h/2"/>
                                          </p:val>
                                        </p:tav>
                                        <p:tav tm="8000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389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389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5"/>
                                          </p:val>
                                        </p:tav>
                                        <p:tav tm="20000">
                                          <p:val>
                                            <p:strVal val="#ppt_y-.2"/>
                                          </p:val>
                                        </p:tav>
                                        <p:tav tm="30000">
                                          <p:val>
                                            <p:strVal val="#ppt_y"/>
                                          </p:val>
                                        </p:tav>
                                        <p:tav tm="40000">
                                          <p:val>
                                            <p:strVal val="#ppt_y-.15"/>
                                          </p:val>
                                        </p:tav>
                                        <p:tav tm="50000">
                                          <p:val>
                                            <p:strVal val="#ppt_y"/>
                                          </p:val>
                                        </p:tav>
                                        <p:tav tm="60000">
                                          <p:val>
                                            <p:strVal val="#ppt_y-.1"/>
                                          </p:val>
                                        </p:tav>
                                        <p:tav tm="69900">
                                          <p:val>
                                            <p:strVal val="#ppt_y"/>
                                          </p:val>
                                        </p:tav>
                                        <p:tav tm="80000">
                                          <p:val>
                                            <p:strVal val="#ppt_y-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40" presetClass="entr" presetSubtype="0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92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927" grpId="0"/>
      <p:bldP spid="38928" grpId="0" build="p">
        <p:tmplLst>
          <p:tmpl lvl="1">
            <p:tnLst>
              <p:par>
                <p:cTn presetID="40" presetClass="entr" presetSubtype="0" fill="hold" nodeType="click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9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38928"/>
                        </p:tgtEl>
                      </p:cBhvr>
                    </p:animEffect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389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389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2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9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38928"/>
                        </p:tgtEl>
                      </p:cBhvr>
                    </p:animEffect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389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389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3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9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38928"/>
                        </p:tgtEl>
                      </p:cBhvr>
                    </p:animEffect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389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389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4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9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38928"/>
                        </p:tgtEl>
                      </p:cBhvr>
                    </p:animEffect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389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389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  <p:tmpl lvl="5">
            <p:tnLst>
              <p:par>
                <p:cTn presetID="40" presetClass="entr" presetSubtype="0" fill="hold" nodeType="withEffect">
                  <p:stCondLst>
                    <p:cond delay="0"/>
                  </p:stCondLst>
                  <p:iterate type="lt">
                    <p:tmPct val="10000"/>
                  </p:iterate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892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500">
                          <p:stCondLst>
                            <p:cond delay="0"/>
                          </p:stCondLst>
                        </p:cTn>
                        <p:tgtEl>
                          <p:spTgt spid="38928"/>
                        </p:tgtEl>
                      </p:cBhvr>
                    </p:animEffect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3892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-.1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500" fill="hold">
                          <p:stCondLst>
                            <p:cond delay="0"/>
                          </p:stCondLst>
                        </p:cTn>
                        <p:tgtEl>
                          <p:spTgt spid="3892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  <p:txStyles>
    <p:titleStyle>
      <a:lvl1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2pPr>
      <a:lvl3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3pPr>
      <a:lvl4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4pPr>
      <a:lvl5pPr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 b="1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ahoma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3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8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4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Char char="–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hlink"/>
        </a:buClr>
        <a:buSzPct val="70000"/>
        <a:buFont typeface="Wingdings" pitchFamily="2" charset="2"/>
        <a:buChar char="n"/>
        <a:defRPr sz="20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audio2.wav"/><Relationship Id="rId1" Type="http://schemas.openxmlformats.org/officeDocument/2006/relationships/audio" Target="../media/audio1.wav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audio" Target="../media/audio3.wav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http://www.panoramicearth.com/index.php?europe/United%20Kingdom/london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065213" y="1998663"/>
            <a:ext cx="7086600" cy="1431925"/>
          </a:xfrm>
        </p:spPr>
        <p:txBody>
          <a:bodyPr/>
          <a:lstStyle/>
          <a:p>
            <a:r>
              <a:rPr lang="en-GB" sz="5400">
                <a:solidFill>
                  <a:srgbClr val="0066FF"/>
                </a:solidFill>
                <a:latin typeface="Comic Sans MS" pitchFamily="66" charset="0"/>
              </a:rPr>
              <a:t>The River Thames</a:t>
            </a:r>
            <a:endParaRPr lang="en-US" sz="5400">
              <a:solidFill>
                <a:srgbClr val="0066FF"/>
              </a:solidFill>
              <a:latin typeface="Comic Sans MS" pitchFamily="66" charset="0"/>
            </a:endParaRP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4000">
                <a:solidFill>
                  <a:srgbClr val="9999FF"/>
                </a:solidFill>
                <a:latin typeface="Comic Sans MS" pitchFamily="66" charset="0"/>
              </a:rPr>
              <a:t>What do we know? </a:t>
            </a:r>
          </a:p>
        </p:txBody>
      </p:sp>
      <p:pic>
        <p:nvPicPr>
          <p:cNvPr id="2052" name="MSj01516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MSj03883520000[1]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308725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MSj01532.wav">
            <a:hlinkClick r:id="" action="ppaction://media"/>
          </p:cNvPr>
          <p:cNvPicPr>
            <a:picLocks noRot="1" noChangeAspect="1" noChangeArrowheads="1"/>
          </p:cNvPicPr>
          <p:nvPr>
            <a:wavAudioFile r:embed="rId2" name="MSj03883440000[1].wav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4995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98" fill="hold"/>
                                        <p:tgtEl>
                                          <p:spTgt spid="205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 nodeType="afterGroup">
                            <p:stCondLst>
                              <p:cond delay="1898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2711" fill="hold"/>
                                        <p:tgtEl>
                                          <p:spTgt spid="205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10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2"/>
                </p:tgtEl>
              </p:cMediaNode>
            </p:audio>
            <p:audio>
              <p:cMediaNode showWhenStopped="0">
                <p:cTn id="11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53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0066FF"/>
                </a:solidFill>
                <a:latin typeface="Comic Sans MS" pitchFamily="66" charset="0"/>
              </a:rPr>
              <a:t>Vocabulary</a:t>
            </a:r>
            <a:endParaRPr lang="en-US">
              <a:solidFill>
                <a:srgbClr val="0066FF"/>
              </a:solidFill>
              <a:latin typeface="Comic Sans MS" pitchFamily="66" charset="0"/>
            </a:endParaRP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en-GB">
                <a:solidFill>
                  <a:srgbClr val="9999FF"/>
                </a:solidFill>
                <a:latin typeface="Comic Sans MS" pitchFamily="66" charset="0"/>
              </a:rPr>
              <a:t>Meander</a:t>
            </a:r>
          </a:p>
          <a:p>
            <a:pPr>
              <a:lnSpc>
                <a:spcPct val="80000"/>
              </a:lnSpc>
            </a:pPr>
            <a:endParaRPr lang="en-GB">
              <a:solidFill>
                <a:srgbClr val="9999FF"/>
              </a:solidFill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en-GB">
                <a:solidFill>
                  <a:srgbClr val="9999FF"/>
                </a:solidFill>
                <a:latin typeface="Comic Sans MS" pitchFamily="66" charset="0"/>
              </a:rPr>
              <a:t>Tributary</a:t>
            </a:r>
          </a:p>
          <a:p>
            <a:pPr>
              <a:lnSpc>
                <a:spcPct val="80000"/>
              </a:lnSpc>
            </a:pPr>
            <a:endParaRPr lang="en-GB">
              <a:solidFill>
                <a:srgbClr val="9999FF"/>
              </a:solidFill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en-GB">
                <a:solidFill>
                  <a:srgbClr val="9999FF"/>
                </a:solidFill>
                <a:latin typeface="Comic Sans MS" pitchFamily="66" charset="0"/>
              </a:rPr>
              <a:t>Source</a:t>
            </a:r>
          </a:p>
          <a:p>
            <a:pPr>
              <a:lnSpc>
                <a:spcPct val="80000"/>
              </a:lnSpc>
            </a:pPr>
            <a:endParaRPr lang="en-GB">
              <a:solidFill>
                <a:srgbClr val="9999FF"/>
              </a:solidFill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en-GB">
                <a:solidFill>
                  <a:srgbClr val="9999FF"/>
                </a:solidFill>
                <a:latin typeface="Comic Sans MS" pitchFamily="66" charset="0"/>
              </a:rPr>
              <a:t>Mouth</a:t>
            </a:r>
          </a:p>
          <a:p>
            <a:pPr>
              <a:lnSpc>
                <a:spcPct val="80000"/>
              </a:lnSpc>
            </a:pPr>
            <a:endParaRPr lang="en-GB">
              <a:solidFill>
                <a:srgbClr val="9999FF"/>
              </a:solidFill>
              <a:latin typeface="Comic Sans MS" pitchFamily="66" charset="0"/>
            </a:endParaRPr>
          </a:p>
          <a:p>
            <a:pPr>
              <a:lnSpc>
                <a:spcPct val="80000"/>
              </a:lnSpc>
            </a:pPr>
            <a:r>
              <a:rPr lang="en-GB">
                <a:solidFill>
                  <a:srgbClr val="9999FF"/>
                </a:solidFill>
                <a:latin typeface="Comic Sans MS" pitchFamily="66" charset="0"/>
              </a:rPr>
              <a:t>Tidal</a:t>
            </a:r>
            <a:r>
              <a:rPr lang="en-GB" sz="2400">
                <a:solidFill>
                  <a:srgbClr val="9999FF"/>
                </a:solidFill>
                <a:latin typeface="Comic Sans MS" pitchFamily="66" charset="0"/>
              </a:rPr>
              <a:t>  </a:t>
            </a:r>
          </a:p>
          <a:p>
            <a:pPr lvl="3">
              <a:lnSpc>
                <a:spcPct val="80000"/>
              </a:lnSpc>
            </a:pPr>
            <a:endParaRPr lang="en-GB" sz="1600">
              <a:solidFill>
                <a:srgbClr val="0066FF"/>
              </a:solidFill>
            </a:endParaRPr>
          </a:p>
          <a:p>
            <a:pPr lvl="3">
              <a:lnSpc>
                <a:spcPct val="80000"/>
              </a:lnSpc>
            </a:pPr>
            <a:endParaRPr lang="en-US" sz="1600"/>
          </a:p>
        </p:txBody>
      </p:sp>
      <p:pic>
        <p:nvPicPr>
          <p:cNvPr id="23556" name="MSj01532.wav">
            <a:hlinkClick r:id="" action="ppaction://media"/>
          </p:cNvPr>
          <p:cNvPicPr>
            <a:picLocks noRot="1" noChangeAspect="1" noChangeArrowheads="1"/>
          </p:cNvPicPr>
          <p:nvPr>
            <a:wavAudioFile r:embed="rId1" name="MSj03883900000[1].wav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39200" y="655320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2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55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1300"/>
                            </p:stCondLst>
                            <p:childTnLst>
                              <p:par>
                                <p:cTn id="19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355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 nodeType="afterGroup">
                            <p:stCondLst>
                              <p:cond delay="2200"/>
                            </p:stCondLst>
                            <p:childTnLst>
                              <p:par>
                                <p:cTn id="26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355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 nodeType="afterGroup">
                            <p:stCondLst>
                              <p:cond delay="2950"/>
                            </p:stCondLst>
                            <p:childTnLst>
                              <p:par>
                                <p:cTn id="33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355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 nodeType="afterGroup">
                            <p:stCondLst>
                              <p:cond delay="3650"/>
                            </p:stCondLst>
                            <p:childTnLst>
                              <p:par>
                                <p:cTn id="40" presetID="49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55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 nodeType="afterGroup">
                            <p:stCondLst>
                              <p:cond delay="4350"/>
                            </p:stCondLst>
                            <p:childTnLst>
                              <p:par>
                                <p:cTn id="47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)">
                                      <p:cBhvr>
                                        <p:cTn id="48" dur="1898" fill="hold"/>
                                        <p:tgtEl>
                                          <p:spTgt spid="2355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showWhenStopped="0">
                <p:cTn id="49" repeatCount="indefinite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3556"/>
                </p:tgtEl>
              </p:cMediaNode>
            </p:audio>
          </p:childTnLst>
        </p:cTn>
      </p:par>
    </p:tnLst>
    <p:bldLst>
      <p:bldP spid="23554" grpId="0"/>
      <p:bldP spid="23555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/>
              <a:t/>
            </a:r>
            <a:br>
              <a:rPr lang="en-GB" sz="4000"/>
            </a:br>
            <a:r>
              <a:rPr lang="en-GB" sz="4000">
                <a:solidFill>
                  <a:srgbClr val="0066FF"/>
                </a:solidFill>
              </a:rPr>
              <a:t>A map of the River Thames</a:t>
            </a:r>
            <a:br>
              <a:rPr lang="en-GB" sz="4000">
                <a:solidFill>
                  <a:srgbClr val="0066FF"/>
                </a:solidFill>
              </a:rPr>
            </a:br>
            <a:r>
              <a:rPr lang="en-GB" sz="4000">
                <a:solidFill>
                  <a:srgbClr val="0066FF"/>
                </a:solidFill>
              </a:rPr>
              <a:t>Does the path of the river run from West to East or North to South? </a:t>
            </a:r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8197" name="Picture 5" descr="Map - Click to zoom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244" b="7945"/>
          <a:stretch>
            <a:fillRect/>
          </a:stretch>
        </p:blipFill>
        <p:spPr bwMode="auto">
          <a:xfrm>
            <a:off x="2195513" y="2924175"/>
            <a:ext cx="5113337" cy="3600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1268413"/>
            <a:ext cx="8229600" cy="4525962"/>
          </a:xfrm>
        </p:spPr>
        <p:txBody>
          <a:bodyPr/>
          <a:lstStyle/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  <a:p>
            <a:pPr algn="ctr"/>
            <a:r>
              <a:rPr lang="en-GB" sz="4000">
                <a:solidFill>
                  <a:srgbClr val="0066FF"/>
                </a:solidFill>
                <a:latin typeface="Comic Sans MS" pitchFamily="66" charset="0"/>
              </a:rPr>
              <a:t>Have you any idea what this might be? </a:t>
            </a:r>
          </a:p>
          <a:p>
            <a:endParaRPr lang="en-GB" sz="4000">
              <a:solidFill>
                <a:srgbClr val="0066FF"/>
              </a:solidFill>
              <a:latin typeface="Comic Sans MS" pitchFamily="66" charset="0"/>
            </a:endParaRPr>
          </a:p>
        </p:txBody>
      </p:sp>
      <p:pic>
        <p:nvPicPr>
          <p:cNvPr id="20485" name="Picture 5" descr="The Source of the Tham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11413" y="333375"/>
            <a:ext cx="4352925" cy="3448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rgbClr val="0066FF"/>
                </a:solidFill>
                <a:latin typeface="Comic Sans MS" pitchFamily="66" charset="0"/>
              </a:rPr>
              <a:t>The source of the River Thames</a:t>
            </a:r>
          </a:p>
        </p:txBody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solidFill>
                  <a:srgbClr val="9999FF"/>
                </a:solidFill>
                <a:latin typeface="Comic Sans MS" pitchFamily="66" charset="0"/>
              </a:rPr>
              <a:t>You will find this simple monument about a quarter of a mile across the fields from the King's Head pub in Kemble, near  Cirencester in the Cotswolds. It bears this inscription: </a:t>
            </a:r>
          </a:p>
          <a:p>
            <a:r>
              <a:rPr lang="en-GB" sz="2900">
                <a:solidFill>
                  <a:srgbClr val="9999FF"/>
                </a:solidFill>
              </a:rPr>
              <a:t>THE CONSERVATION OF THE RIVER THAMES</a:t>
            </a:r>
            <a:br>
              <a:rPr lang="en-GB" sz="2900">
                <a:solidFill>
                  <a:srgbClr val="9999FF"/>
                </a:solidFill>
              </a:rPr>
            </a:br>
            <a:r>
              <a:rPr lang="en-GB" sz="2900">
                <a:solidFill>
                  <a:srgbClr val="9999FF"/>
                </a:solidFill>
              </a:rPr>
              <a:t>1857-1974</a:t>
            </a:r>
            <a:br>
              <a:rPr lang="en-GB" sz="2900">
                <a:solidFill>
                  <a:srgbClr val="9999FF"/>
                </a:solidFill>
              </a:rPr>
            </a:br>
            <a:r>
              <a:rPr lang="en-GB" sz="2900">
                <a:solidFill>
                  <a:srgbClr val="9999FF"/>
                </a:solidFill>
              </a:rPr>
              <a:t>THIS STONE WAS PLACED HERE TO MARK THE SOURCE OF THE RIVER THAMES</a:t>
            </a: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>
                <a:solidFill>
                  <a:srgbClr val="0066FF"/>
                </a:solidFill>
                <a:latin typeface="Comic Sans MS" pitchFamily="66" charset="0"/>
              </a:rPr>
              <a:t>Where does the Thames end? </a:t>
            </a:r>
            <a:endParaRPr lang="en-US" sz="4000">
              <a:solidFill>
                <a:srgbClr val="0066FF"/>
              </a:solidFill>
              <a:latin typeface="Comic Sans MS" pitchFamily="66" charset="0"/>
            </a:endParaRPr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>
                <a:solidFill>
                  <a:srgbClr val="9999FF"/>
                </a:solidFill>
                <a:latin typeface="Comic Sans MS" pitchFamily="66" charset="0"/>
              </a:rPr>
              <a:t>The Thames is 344km long and its mouth is near Southend where it flows into the  the North Sea </a:t>
            </a:r>
          </a:p>
          <a:p>
            <a:r>
              <a:rPr lang="en-GB">
                <a:solidFill>
                  <a:srgbClr val="9999FF"/>
                </a:solidFill>
                <a:latin typeface="Comic Sans MS" pitchFamily="66" charset="0"/>
              </a:rPr>
              <a:t>As the mouth of the Thames is very  wide it is also called an estuary</a:t>
            </a:r>
            <a:endParaRPr lang="en-US">
              <a:solidFill>
                <a:srgbClr val="9999FF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sz="4000">
                <a:solidFill>
                  <a:srgbClr val="0066FF"/>
                </a:solidFill>
                <a:latin typeface="Comic Sans MS" pitchFamily="66" charset="0"/>
              </a:rPr>
              <a:t/>
            </a:r>
            <a:br>
              <a:rPr lang="en-GB" sz="4000">
                <a:solidFill>
                  <a:srgbClr val="0066FF"/>
                </a:solidFill>
                <a:latin typeface="Comic Sans MS" pitchFamily="66" charset="0"/>
              </a:rPr>
            </a:br>
            <a:r>
              <a:rPr lang="en-GB" sz="4000">
                <a:solidFill>
                  <a:srgbClr val="0066FF"/>
                </a:solidFill>
                <a:latin typeface="Comic Sans MS" pitchFamily="66" charset="0"/>
              </a:rPr>
              <a:t>Can we see the River Thames? </a:t>
            </a:r>
            <a:br>
              <a:rPr lang="en-GB" sz="4000">
                <a:solidFill>
                  <a:srgbClr val="0066FF"/>
                </a:solidFill>
                <a:latin typeface="Comic Sans MS" pitchFamily="66" charset="0"/>
              </a:rPr>
            </a:br>
            <a:endParaRPr lang="en-US" sz="4000">
              <a:solidFill>
                <a:srgbClr val="0066FF"/>
              </a:solidFill>
              <a:latin typeface="Comic Sans MS" pitchFamily="66" charset="0"/>
            </a:endParaRPr>
          </a:p>
        </p:txBody>
      </p:sp>
      <p:sp>
        <p:nvSpPr>
          <p:cNvPr id="266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 sz="4000">
              <a:solidFill>
                <a:srgbClr val="9999FF"/>
              </a:solidFill>
            </a:endParaRPr>
          </a:p>
          <a:p>
            <a:endParaRPr lang="en-GB" sz="4000">
              <a:solidFill>
                <a:srgbClr val="9999FF"/>
              </a:solidFill>
            </a:endParaRPr>
          </a:p>
          <a:p>
            <a:pPr algn="ctr"/>
            <a:r>
              <a:rPr lang="en-GB" sz="6000">
                <a:solidFill>
                  <a:srgbClr val="9999FF"/>
                </a:solidFill>
                <a:hlinkClick r:id="rId2"/>
              </a:rPr>
              <a:t>The Thames</a:t>
            </a:r>
            <a:endParaRPr lang="en-GB" sz="6000">
              <a:solidFill>
                <a:srgbClr val="9999FF"/>
              </a:solidFill>
            </a:endParaRPr>
          </a:p>
          <a:p>
            <a:endParaRPr lang="en-GB" sz="6000">
              <a:solidFill>
                <a:srgbClr val="9999FF"/>
              </a:solidFill>
            </a:endParaRPr>
          </a:p>
          <a:p>
            <a:endParaRPr lang="en-GB"/>
          </a:p>
          <a:p>
            <a:endParaRPr lang="en-GB"/>
          </a:p>
          <a:p>
            <a:endParaRPr lang="en-GB"/>
          </a:p>
          <a:p>
            <a:endParaRPr lang="en-GB"/>
          </a:p>
        </p:txBody>
      </p:sp>
    </p:spTree>
  </p:cSld>
  <p:clrMapOvr>
    <a:masterClrMapping/>
  </p:clrMapOvr>
  <p:transition>
    <p:push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Shimmer">
  <a:themeElements>
    <a:clrScheme name="Shimmer 2">
      <a:dk1>
        <a:srgbClr val="000099"/>
      </a:dk1>
      <a:lt1>
        <a:srgbClr val="FFFFFF"/>
      </a:lt1>
      <a:dk2>
        <a:srgbClr val="000066"/>
      </a:dk2>
      <a:lt2>
        <a:srgbClr val="EAEAEA"/>
      </a:lt2>
      <a:accent1>
        <a:srgbClr val="66CCFF"/>
      </a:accent1>
      <a:accent2>
        <a:srgbClr val="0066FF"/>
      </a:accent2>
      <a:accent3>
        <a:srgbClr val="AAAAB8"/>
      </a:accent3>
      <a:accent4>
        <a:srgbClr val="DADADA"/>
      </a:accent4>
      <a:accent5>
        <a:srgbClr val="B8E2FF"/>
      </a:accent5>
      <a:accent6>
        <a:srgbClr val="005CE7"/>
      </a:accent6>
      <a:hlink>
        <a:srgbClr val="FFFFCC"/>
      </a:hlink>
      <a:folHlink>
        <a:srgbClr val="99CC00"/>
      </a:folHlink>
    </a:clrScheme>
    <a:fontScheme name="Shimmer">
      <a:majorFont>
        <a:latin typeface="Tahoma"/>
        <a:ea typeface=""/>
        <a:cs typeface=""/>
      </a:majorFont>
      <a:minorFont>
        <a:latin typeface="Tahom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ahoma" pitchFamily="34" charset="0"/>
          </a:defRPr>
        </a:defPPr>
      </a:lstStyle>
    </a:lnDef>
  </a:objectDefaults>
  <a:extraClrSchemeLst>
    <a:extraClrScheme>
      <a:clrScheme name="Shimmer 1">
        <a:dk1>
          <a:srgbClr val="BD3737"/>
        </a:dk1>
        <a:lt1>
          <a:srgbClr val="FFFFFF"/>
        </a:lt1>
        <a:dk2>
          <a:srgbClr val="721E1E"/>
        </a:dk2>
        <a:lt2>
          <a:srgbClr val="FFCC00"/>
        </a:lt2>
        <a:accent1>
          <a:srgbClr val="FF6600"/>
        </a:accent1>
        <a:accent2>
          <a:srgbClr val="CC3300"/>
        </a:accent2>
        <a:accent3>
          <a:srgbClr val="BCABAB"/>
        </a:accent3>
        <a:accent4>
          <a:srgbClr val="DADADA"/>
        </a:accent4>
        <a:accent5>
          <a:srgbClr val="FFB8AA"/>
        </a:accent5>
        <a:accent6>
          <a:srgbClr val="B92D00"/>
        </a:accent6>
        <a:hlink>
          <a:srgbClr val="F7CC2F"/>
        </a:hlink>
        <a:folHlink>
          <a:srgbClr val="C7C6B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2">
        <a:dk1>
          <a:srgbClr val="000099"/>
        </a:dk1>
        <a:lt1>
          <a:srgbClr val="FFFFFF"/>
        </a:lt1>
        <a:dk2>
          <a:srgbClr val="000066"/>
        </a:dk2>
        <a:lt2>
          <a:srgbClr val="EAEAEA"/>
        </a:lt2>
        <a:accent1>
          <a:srgbClr val="66CCFF"/>
        </a:accent1>
        <a:accent2>
          <a:srgbClr val="0066FF"/>
        </a:accent2>
        <a:accent3>
          <a:srgbClr val="AAAAB8"/>
        </a:accent3>
        <a:accent4>
          <a:srgbClr val="DADADA"/>
        </a:accent4>
        <a:accent5>
          <a:srgbClr val="B8E2FF"/>
        </a:accent5>
        <a:accent6>
          <a:srgbClr val="005CE7"/>
        </a:accent6>
        <a:hlink>
          <a:srgbClr val="FFFFCC"/>
        </a:hlink>
        <a:folHlink>
          <a:srgbClr val="99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3">
        <a:dk1>
          <a:srgbClr val="6600CC"/>
        </a:dk1>
        <a:lt1>
          <a:srgbClr val="FFFFFF"/>
        </a:lt1>
        <a:dk2>
          <a:srgbClr val="4B0096"/>
        </a:dk2>
        <a:lt2>
          <a:srgbClr val="CDD7DF"/>
        </a:lt2>
        <a:accent1>
          <a:srgbClr val="9999FF"/>
        </a:accent1>
        <a:accent2>
          <a:srgbClr val="7850BA"/>
        </a:accent2>
        <a:accent3>
          <a:srgbClr val="B1AAC9"/>
        </a:accent3>
        <a:accent4>
          <a:srgbClr val="DADADA"/>
        </a:accent4>
        <a:accent5>
          <a:srgbClr val="CACAFF"/>
        </a:accent5>
        <a:accent6>
          <a:srgbClr val="6C48A8"/>
        </a:accent6>
        <a:hlink>
          <a:srgbClr val="00CCFF"/>
        </a:hlink>
        <a:folHlink>
          <a:srgbClr val="0796B3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4">
        <a:dk1>
          <a:srgbClr val="55863C"/>
        </a:dk1>
        <a:lt1>
          <a:srgbClr val="FFFFFF"/>
        </a:lt1>
        <a:dk2>
          <a:srgbClr val="375F2F"/>
        </a:dk2>
        <a:lt2>
          <a:srgbClr val="D1EFB3"/>
        </a:lt2>
        <a:accent1>
          <a:srgbClr val="00CC66"/>
        </a:accent1>
        <a:accent2>
          <a:srgbClr val="8EAC66"/>
        </a:accent2>
        <a:accent3>
          <a:srgbClr val="AEB6AD"/>
        </a:accent3>
        <a:accent4>
          <a:srgbClr val="DADADA"/>
        </a:accent4>
        <a:accent5>
          <a:srgbClr val="AAE2B8"/>
        </a:accent5>
        <a:accent6>
          <a:srgbClr val="809B5C"/>
        </a:accent6>
        <a:hlink>
          <a:srgbClr val="B4EF7F"/>
        </a:hlink>
        <a:folHlink>
          <a:srgbClr val="F8F6A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5">
        <a:dk1>
          <a:srgbClr val="588073"/>
        </a:dk1>
        <a:lt1>
          <a:srgbClr val="FFFFFF"/>
        </a:lt1>
        <a:dk2>
          <a:srgbClr val="486768"/>
        </a:dk2>
        <a:lt2>
          <a:srgbClr val="DDDDDD"/>
        </a:lt2>
        <a:accent1>
          <a:srgbClr val="33CCCC"/>
        </a:accent1>
        <a:accent2>
          <a:srgbClr val="008871"/>
        </a:accent2>
        <a:accent3>
          <a:srgbClr val="B1B8B9"/>
        </a:accent3>
        <a:accent4>
          <a:srgbClr val="DADADA"/>
        </a:accent4>
        <a:accent5>
          <a:srgbClr val="ADE2E2"/>
        </a:accent5>
        <a:accent6>
          <a:srgbClr val="007B66"/>
        </a:accent6>
        <a:hlink>
          <a:srgbClr val="00CC99"/>
        </a:hlink>
        <a:folHlink>
          <a:srgbClr val="A8A8A8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6">
        <a:dk1>
          <a:srgbClr val="6B6C75"/>
        </a:dk1>
        <a:lt1>
          <a:srgbClr val="FFFFFF"/>
        </a:lt1>
        <a:dk2>
          <a:srgbClr val="575863"/>
        </a:dk2>
        <a:lt2>
          <a:srgbClr val="FFFFCC"/>
        </a:lt2>
        <a:accent1>
          <a:srgbClr val="677481"/>
        </a:accent1>
        <a:accent2>
          <a:srgbClr val="697E5E"/>
        </a:accent2>
        <a:accent3>
          <a:srgbClr val="B4B4B7"/>
        </a:accent3>
        <a:accent4>
          <a:srgbClr val="DADADA"/>
        </a:accent4>
        <a:accent5>
          <a:srgbClr val="B8BCC1"/>
        </a:accent5>
        <a:accent6>
          <a:srgbClr val="5E7254"/>
        </a:accent6>
        <a:hlink>
          <a:srgbClr val="E9E77F"/>
        </a:hlink>
        <a:folHlink>
          <a:srgbClr val="D3A44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himmer 7">
        <a:dk1>
          <a:srgbClr val="000000"/>
        </a:dk1>
        <a:lt1>
          <a:srgbClr val="C4D6BE"/>
        </a:lt1>
        <a:dk2>
          <a:srgbClr val="339966"/>
        </a:dk2>
        <a:lt2>
          <a:srgbClr val="EFFBF0"/>
        </a:lt2>
        <a:accent1>
          <a:srgbClr val="DDDDDD"/>
        </a:accent1>
        <a:accent2>
          <a:srgbClr val="CCFF99"/>
        </a:accent2>
        <a:accent3>
          <a:srgbClr val="DEE8DB"/>
        </a:accent3>
        <a:accent4>
          <a:srgbClr val="000000"/>
        </a:accent4>
        <a:accent5>
          <a:srgbClr val="EBEBEB"/>
        </a:accent5>
        <a:accent6>
          <a:srgbClr val="B9E78A"/>
        </a:accent6>
        <a:hlink>
          <a:srgbClr val="009900"/>
        </a:hlink>
        <a:folHlink>
          <a:srgbClr val="33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8">
        <a:dk1>
          <a:srgbClr val="000000"/>
        </a:dk1>
        <a:lt1>
          <a:srgbClr val="D6DAE4"/>
        </a:lt1>
        <a:dk2>
          <a:srgbClr val="000099"/>
        </a:dk2>
        <a:lt2>
          <a:srgbClr val="FFFFFF"/>
        </a:lt2>
        <a:accent1>
          <a:srgbClr val="BFDEE3"/>
        </a:accent1>
        <a:accent2>
          <a:srgbClr val="C0C0C0"/>
        </a:accent2>
        <a:accent3>
          <a:srgbClr val="E8EAEF"/>
        </a:accent3>
        <a:accent4>
          <a:srgbClr val="000000"/>
        </a:accent4>
        <a:accent5>
          <a:srgbClr val="DCECEF"/>
        </a:accent5>
        <a:accent6>
          <a:srgbClr val="AEAEAE"/>
        </a:accent6>
        <a:hlink>
          <a:srgbClr val="3333CC"/>
        </a:hlink>
        <a:folHlink>
          <a:srgbClr val="5E93C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himmer 9">
        <a:dk1>
          <a:srgbClr val="4A2500"/>
        </a:dk1>
        <a:lt1>
          <a:srgbClr val="C2C0BA"/>
        </a:lt1>
        <a:dk2>
          <a:srgbClr val="788569"/>
        </a:dk2>
        <a:lt2>
          <a:srgbClr val="F4F4EC"/>
        </a:lt2>
        <a:accent1>
          <a:srgbClr val="E1DFC1"/>
        </a:accent1>
        <a:accent2>
          <a:srgbClr val="A5A7AF"/>
        </a:accent2>
        <a:accent3>
          <a:srgbClr val="DDDCD9"/>
        </a:accent3>
        <a:accent4>
          <a:srgbClr val="3E1E00"/>
        </a:accent4>
        <a:accent5>
          <a:srgbClr val="EEECDD"/>
        </a:accent5>
        <a:accent6>
          <a:srgbClr val="95979E"/>
        </a:accent6>
        <a:hlink>
          <a:srgbClr val="9C9800"/>
        </a:hlink>
        <a:folHlink>
          <a:srgbClr val="666633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Shimmer</Template>
  <TotalTime>192</TotalTime>
  <Words>111</Words>
  <Application>Microsoft Office PowerPoint</Application>
  <PresentationFormat>On-screen Show (4:3)</PresentationFormat>
  <Paragraphs>32</Paragraphs>
  <Slides>7</Slides>
  <Notes>0</Notes>
  <HiddenSlides>0</HiddenSlides>
  <MMClips>3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Arial</vt:lpstr>
      <vt:lpstr>Tahoma</vt:lpstr>
      <vt:lpstr>Times New Roman</vt:lpstr>
      <vt:lpstr>Wingdings</vt:lpstr>
      <vt:lpstr>Comic Sans MS</vt:lpstr>
      <vt:lpstr>Shimmer</vt:lpstr>
      <vt:lpstr>The River Thames</vt:lpstr>
      <vt:lpstr>Vocabulary</vt:lpstr>
      <vt:lpstr> A map of the River Thames Does the path of the river run from West to East or North to South? </vt:lpstr>
      <vt:lpstr>PowerPoint Presentation</vt:lpstr>
      <vt:lpstr>The source of the River Thames</vt:lpstr>
      <vt:lpstr>Where does the Thames end? </vt:lpstr>
      <vt:lpstr> Can we see the River Thames? 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River Thames</dc:title>
  <dc:creator>Jayne Reeder</dc:creator>
  <cp:lastModifiedBy>Teacher E-Solutions</cp:lastModifiedBy>
  <cp:revision>10</cp:revision>
  <dcterms:created xsi:type="dcterms:W3CDTF">2006-03-27T19:59:12Z</dcterms:created>
  <dcterms:modified xsi:type="dcterms:W3CDTF">2019-01-18T17:28:28Z</dcterms:modified>
</cp:coreProperties>
</file>