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319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4465A-5D18-497A-9D6F-D2011C973B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94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25A87-331F-4BB1-BFCC-F09882ABAE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99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B5029-3EFD-4FF4-BD75-F6E047ED9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0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2A2CF-76DD-4900-BE43-6D2CA6D6BB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75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572DF-E684-461C-B3AD-1B1094B3A4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0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4B1D6-0B77-4C54-8811-92850898BA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24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372B6-8C08-4D27-8CEF-44A3F1ACFE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3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51E72-99C9-49B8-9593-666685AE71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01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B585F-4CCE-4B21-898E-FE48D1F789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2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B38AF-48F1-4710-94D8-0010DF61BB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3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998EF-649B-44D3-9E8B-707405A63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71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F811D29-BA77-46A5-9011-9DEA4A4B50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Year 3 Rocks and Soils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What is this rock that is white and harder than chalk called?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What is this rock that is white and harder than chalk called?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made from limestone?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cement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sand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made from limestone?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cement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sand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not a sedimentary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millstone grit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not a sedimentary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millstone grit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3340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rock floats?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basalt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granite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pumice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3340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rock floats?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basalt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granite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pumice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slate used for?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compost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grinding corn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making cement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tiling roofs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slate used for?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compost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grinding corn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making cement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tiling roofs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not a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pebble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twig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boulder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Which rock would make a good doorstep?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sandstone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Which rock would make a good doorstep?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sandstone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man-made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chalk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man-made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brick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chalk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used to make brick?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not a rock?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pebble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twig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boulder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used to make brick?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clay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limestone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marble used for?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mortar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statues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making bricks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compost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marble used for?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mortar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statues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making bricks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making compost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rocks are found near volcanoes?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edimentary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etamorphic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 only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US" sz="2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metamorphic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rocks are found near volcanoes?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edimentary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etamorphic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 only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US" sz="2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metamorphic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type of rock(s) contain fossils?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edimentary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etamorphic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 only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US" sz="2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metamorphic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type of rock(s) contain fossils?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edimentary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4400" smtClean="0">
                <a:solidFill>
                  <a:schemeClr val="bg1"/>
                </a:solidFill>
                <a:latin typeface="Arial" charset="0"/>
              </a:rPr>
              <a:t>etamorphic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 only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US" sz="240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igneous</a:t>
            </a:r>
            <a:r>
              <a:rPr lang="en-GB" sz="2400" smtClean="0">
                <a:solidFill>
                  <a:schemeClr val="bg1"/>
                </a:solidFill>
                <a:latin typeface="Arial" charset="0"/>
              </a:rPr>
              <a:t> &amp;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metamorphic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If water runs through soil it is said to be 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malleable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flexible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permeable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durable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If water runs through soil it is said to be 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malleable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flexible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permeable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durable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Good garden soil containing mixed particles is called ….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silt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mulch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permafrost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loam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charset="0"/>
              </a:rPr>
              <a:t>Good garden soil containing mixed particles is called ….</a:t>
            </a:r>
            <a:endParaRPr lang="en-US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silt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mulch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permafrost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loam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8674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are these white cliffs made of?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8674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What are these white cliffs made of?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660066"/>
      </a:dk1>
      <a:lt1>
        <a:srgbClr val="FFFFFF"/>
      </a:lt1>
      <a:dk2>
        <a:srgbClr val="000000"/>
      </a:dk2>
      <a:lt2>
        <a:srgbClr val="808080"/>
      </a:lt2>
      <a:accent1>
        <a:srgbClr val="FF6699"/>
      </a:accent1>
      <a:accent2>
        <a:srgbClr val="3333CC"/>
      </a:accent2>
      <a:accent3>
        <a:srgbClr val="FFFFFF"/>
      </a:accent3>
      <a:accent4>
        <a:srgbClr val="560056"/>
      </a:accent4>
      <a:accent5>
        <a:srgbClr val="FFB8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598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of these is not a rock?</vt:lpstr>
      <vt:lpstr>Which of these is not a rock?</vt:lpstr>
      <vt:lpstr>£100</vt:lpstr>
      <vt:lpstr>Question 2</vt:lpstr>
      <vt:lpstr>What are these white cliffs made of?</vt:lpstr>
      <vt:lpstr>What are these white cliffs made of?</vt:lpstr>
      <vt:lpstr>£200</vt:lpstr>
      <vt:lpstr>Question 3</vt:lpstr>
      <vt:lpstr>What is this rock that is white and harder than chalk called?</vt:lpstr>
      <vt:lpstr>What is this rock that is white and harder than chalk called?</vt:lpstr>
      <vt:lpstr>£300</vt:lpstr>
      <vt:lpstr>Question 4</vt:lpstr>
      <vt:lpstr>Which of these is made from limestone?</vt:lpstr>
      <vt:lpstr>Which of these is made from limestone?</vt:lpstr>
      <vt:lpstr>£500</vt:lpstr>
      <vt:lpstr>Question 5</vt:lpstr>
      <vt:lpstr>Which of these is not a sedimentary rock?</vt:lpstr>
      <vt:lpstr>Which of these is not a sedimentary rock?</vt:lpstr>
      <vt:lpstr>£1,000</vt:lpstr>
      <vt:lpstr>Question 6</vt:lpstr>
      <vt:lpstr>Which rock floats?</vt:lpstr>
      <vt:lpstr>Which rock floats?</vt:lpstr>
      <vt:lpstr>£2,000</vt:lpstr>
      <vt:lpstr>Question 7</vt:lpstr>
      <vt:lpstr>What is slate used for?</vt:lpstr>
      <vt:lpstr>What is slate used for?</vt:lpstr>
      <vt:lpstr>£4,000</vt:lpstr>
      <vt:lpstr>Question 8</vt:lpstr>
      <vt:lpstr>Which rock would make a good doorstep?</vt:lpstr>
      <vt:lpstr>Which rock would make a good doorstep?</vt:lpstr>
      <vt:lpstr>£8,000</vt:lpstr>
      <vt:lpstr>Question 9</vt:lpstr>
      <vt:lpstr>Which of these is a man-made rock?</vt:lpstr>
      <vt:lpstr>Which of these is a man-made rock?</vt:lpstr>
      <vt:lpstr>£16,000</vt:lpstr>
      <vt:lpstr>Question 10</vt:lpstr>
      <vt:lpstr>What is used to make brick?</vt:lpstr>
      <vt:lpstr>What is used to make brick?</vt:lpstr>
      <vt:lpstr>£32,000</vt:lpstr>
      <vt:lpstr>Question 11</vt:lpstr>
      <vt:lpstr>What is marble used for?</vt:lpstr>
      <vt:lpstr>What is marble used for?</vt:lpstr>
      <vt:lpstr>£64,000</vt:lpstr>
      <vt:lpstr>Question 12</vt:lpstr>
      <vt:lpstr>Which rocks are found near volcanoes?</vt:lpstr>
      <vt:lpstr>Which rocks are found near volcanoes?</vt:lpstr>
      <vt:lpstr>£125,000</vt:lpstr>
      <vt:lpstr>Question 13</vt:lpstr>
      <vt:lpstr>Which type of rock(s) contain fossils?</vt:lpstr>
      <vt:lpstr>Which type of rock(s) contain fossils?</vt:lpstr>
      <vt:lpstr>£250,000</vt:lpstr>
      <vt:lpstr>Question 14</vt:lpstr>
      <vt:lpstr>If water runs through soil it is said to be …..</vt:lpstr>
      <vt:lpstr>If water runs through soil it is said to be …..</vt:lpstr>
      <vt:lpstr>£500,000</vt:lpstr>
      <vt:lpstr>Question 15</vt:lpstr>
      <vt:lpstr>Good garden soil containing mixed particles is called ….</vt:lpstr>
      <vt:lpstr>Good garden soil containing mixed particles is called ….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30</cp:revision>
  <dcterms:created xsi:type="dcterms:W3CDTF">2003-05-20T13:35:24Z</dcterms:created>
  <dcterms:modified xsi:type="dcterms:W3CDTF">2019-01-18T17:23:25Z</dcterms:modified>
</cp:coreProperties>
</file>