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0" r:id="rId10"/>
    <p:sldId id="261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D9FCF-896C-4ADE-9B29-FA0CFC2CC6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830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0CCB8-B44D-4E45-B29A-5421F56455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514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CF6F8-3E89-4671-95CE-2E5F99D929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530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FA1AB-8F19-46B7-9271-D4071538C2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188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37CD6F-A53D-4501-86D5-D9C0CA7E3A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9491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AD388-0A2F-4374-BFB6-695296E43E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853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CB80FF-0545-41FE-A9E8-9DC4AB95DE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873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A51B0-6358-4338-A59B-CAC1E8D2A0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711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7E437-A20B-4740-974F-B8D38589CB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751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044C0-C1BE-48B4-90AD-65CAB015F1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89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8F4B8E-C893-4409-8F34-C62DA4CB1A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154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3783A50-51E4-4ABD-87E0-EB8D118936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5"/>
          <p:cNvSpPr>
            <a:spLocks noChangeArrowheads="1" noChangeShapeType="1" noTextEdit="1"/>
          </p:cNvSpPr>
          <p:nvPr/>
        </p:nvSpPr>
        <p:spPr bwMode="auto">
          <a:xfrm>
            <a:off x="1116013" y="1773238"/>
            <a:ext cx="6769100" cy="280828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Heavy Heap"/>
              </a:rPr>
              <a:t>Rocks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2"/>
          <p:cNvSpPr>
            <a:spLocks noChangeArrowheads="1" noChangeShapeType="1" noTextEdit="1"/>
          </p:cNvSpPr>
          <p:nvPr/>
        </p:nvSpPr>
        <p:spPr bwMode="auto">
          <a:xfrm>
            <a:off x="1547813" y="908050"/>
            <a:ext cx="5761037" cy="18002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Heavy Heap"/>
              </a:rPr>
              <a:t>Rocks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900113" y="3644900"/>
            <a:ext cx="7416800" cy="1330325"/>
          </a:xfrm>
          <a:prstGeom prst="rect">
            <a:avLst/>
          </a:prstGeom>
          <a:solidFill>
            <a:srgbClr val="CCFFFF"/>
          </a:solidFill>
          <a:ln w="19050">
            <a:solidFill>
              <a:srgbClr val="80008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800080"/>
                </a:solidFill>
                <a:latin typeface="Comic Sans MS" pitchFamily="66" charset="0"/>
              </a:rPr>
              <a:t>Can you build a rock fact file using what you have learnt?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708275"/>
            <a:ext cx="3887788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WordArt 5"/>
          <p:cNvSpPr>
            <a:spLocks noChangeArrowheads="1" noChangeShapeType="1" noTextEdit="1"/>
          </p:cNvSpPr>
          <p:nvPr/>
        </p:nvSpPr>
        <p:spPr bwMode="auto">
          <a:xfrm>
            <a:off x="395288" y="404813"/>
            <a:ext cx="352901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This rock is....</a:t>
            </a:r>
          </a:p>
        </p:txBody>
      </p:sp>
      <p:sp>
        <p:nvSpPr>
          <p:cNvPr id="3076" name="WordArt 6"/>
          <p:cNvSpPr>
            <a:spLocks noChangeArrowheads="1" noChangeShapeType="1" noTextEdit="1"/>
          </p:cNvSpPr>
          <p:nvPr/>
        </p:nvSpPr>
        <p:spPr bwMode="auto">
          <a:xfrm>
            <a:off x="5148263" y="1628775"/>
            <a:ext cx="352901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It's used for...</a:t>
            </a:r>
          </a:p>
        </p:txBody>
      </p:sp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755650" y="4868863"/>
            <a:ext cx="3529013" cy="865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SLATE</a:t>
            </a:r>
          </a:p>
        </p:txBody>
      </p:sp>
      <p:pic>
        <p:nvPicPr>
          <p:cNvPr id="307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84313"/>
            <a:ext cx="3959225" cy="2973387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96975"/>
            <a:ext cx="3600450" cy="3600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492375"/>
            <a:ext cx="4787900" cy="359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395288" y="404813"/>
            <a:ext cx="352901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This rock is....</a:t>
            </a:r>
          </a:p>
        </p:txBody>
      </p:sp>
      <p:sp>
        <p:nvSpPr>
          <p:cNvPr id="2" name="WordArt 7"/>
          <p:cNvSpPr>
            <a:spLocks noChangeArrowheads="1" noChangeShapeType="1" noTextEdit="1"/>
          </p:cNvSpPr>
          <p:nvPr/>
        </p:nvSpPr>
        <p:spPr bwMode="auto">
          <a:xfrm>
            <a:off x="5148263" y="1628775"/>
            <a:ext cx="352901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It's used for...</a:t>
            </a:r>
          </a:p>
        </p:txBody>
      </p:sp>
      <p:sp>
        <p:nvSpPr>
          <p:cNvPr id="4104" name="WordArt 8"/>
          <p:cNvSpPr>
            <a:spLocks noChangeArrowheads="1" noChangeShapeType="1" noTextEdit="1"/>
          </p:cNvSpPr>
          <p:nvPr/>
        </p:nvSpPr>
        <p:spPr bwMode="auto">
          <a:xfrm>
            <a:off x="395288" y="5084763"/>
            <a:ext cx="3529012" cy="865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MARBLE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913" y="2420938"/>
            <a:ext cx="4891087" cy="366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4" descr="http://www.physicalgeography.net/fundamentals/images/chal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96975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WordArt 5"/>
          <p:cNvSpPr>
            <a:spLocks noChangeArrowheads="1" noChangeShapeType="1" noTextEdit="1"/>
          </p:cNvSpPr>
          <p:nvPr/>
        </p:nvSpPr>
        <p:spPr bwMode="auto">
          <a:xfrm>
            <a:off x="395288" y="404813"/>
            <a:ext cx="352901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This rock is....</a:t>
            </a:r>
          </a:p>
        </p:txBody>
      </p:sp>
      <p:sp>
        <p:nvSpPr>
          <p:cNvPr id="5125" name="WordArt 6"/>
          <p:cNvSpPr>
            <a:spLocks noChangeArrowheads="1" noChangeShapeType="1" noTextEdit="1"/>
          </p:cNvSpPr>
          <p:nvPr/>
        </p:nvSpPr>
        <p:spPr bwMode="auto">
          <a:xfrm>
            <a:off x="5148263" y="1628775"/>
            <a:ext cx="352901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It's used for...</a:t>
            </a:r>
          </a:p>
        </p:txBody>
      </p:sp>
      <p:sp>
        <p:nvSpPr>
          <p:cNvPr id="5127" name="WordArt 7"/>
          <p:cNvSpPr>
            <a:spLocks noChangeArrowheads="1" noChangeShapeType="1" noTextEdit="1"/>
          </p:cNvSpPr>
          <p:nvPr/>
        </p:nvSpPr>
        <p:spPr bwMode="auto">
          <a:xfrm>
            <a:off x="250825" y="4652963"/>
            <a:ext cx="3529013" cy="865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CHALK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http://www.global-b2b-network.com/direct/dbimage/50343312/Grani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25538"/>
            <a:ext cx="3563937" cy="356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http://politicsinpurple.files.wordpress.com/2008/07/granite_counterto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638" y="2133600"/>
            <a:ext cx="5313362" cy="425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WordArt 6"/>
          <p:cNvSpPr>
            <a:spLocks noChangeArrowheads="1" noChangeShapeType="1" noTextEdit="1"/>
          </p:cNvSpPr>
          <p:nvPr/>
        </p:nvSpPr>
        <p:spPr bwMode="auto">
          <a:xfrm>
            <a:off x="395288" y="404813"/>
            <a:ext cx="352901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This rock is....</a:t>
            </a:r>
          </a:p>
        </p:txBody>
      </p:sp>
      <p:sp>
        <p:nvSpPr>
          <p:cNvPr id="6149" name="WordArt 7"/>
          <p:cNvSpPr>
            <a:spLocks noChangeArrowheads="1" noChangeShapeType="1" noTextEdit="1"/>
          </p:cNvSpPr>
          <p:nvPr/>
        </p:nvSpPr>
        <p:spPr bwMode="auto">
          <a:xfrm>
            <a:off x="4932363" y="404813"/>
            <a:ext cx="352901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It's used for...</a:t>
            </a:r>
          </a:p>
        </p:txBody>
      </p:sp>
      <p:sp>
        <p:nvSpPr>
          <p:cNvPr id="11272" name="WordArt 8"/>
          <p:cNvSpPr>
            <a:spLocks noChangeArrowheads="1" noChangeShapeType="1" noTextEdit="1"/>
          </p:cNvSpPr>
          <p:nvPr/>
        </p:nvSpPr>
        <p:spPr bwMode="auto">
          <a:xfrm>
            <a:off x="179388" y="4868863"/>
            <a:ext cx="3529012" cy="865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GRANITE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http://gwydir.demon.co.uk/jo/minerals/pix/sandston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4033838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http://www.granite-sandstone.com/gifs/sandstone-bric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420938"/>
            <a:ext cx="4537075" cy="381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WordArt 6"/>
          <p:cNvSpPr>
            <a:spLocks noChangeArrowheads="1" noChangeShapeType="1" noTextEdit="1"/>
          </p:cNvSpPr>
          <p:nvPr/>
        </p:nvSpPr>
        <p:spPr bwMode="auto">
          <a:xfrm>
            <a:off x="395288" y="404813"/>
            <a:ext cx="352901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This rock is....</a:t>
            </a:r>
          </a:p>
        </p:txBody>
      </p:sp>
      <p:sp>
        <p:nvSpPr>
          <p:cNvPr id="7173" name="WordArt 7"/>
          <p:cNvSpPr>
            <a:spLocks noChangeArrowheads="1" noChangeShapeType="1" noTextEdit="1"/>
          </p:cNvSpPr>
          <p:nvPr/>
        </p:nvSpPr>
        <p:spPr bwMode="auto">
          <a:xfrm>
            <a:off x="5148263" y="1628775"/>
            <a:ext cx="352901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It's used for...</a:t>
            </a:r>
          </a:p>
        </p:txBody>
      </p:sp>
      <p:sp>
        <p:nvSpPr>
          <p:cNvPr id="10248" name="WordArt 8"/>
          <p:cNvSpPr>
            <a:spLocks noChangeArrowheads="1" noChangeShapeType="1" noTextEdit="1"/>
          </p:cNvSpPr>
          <p:nvPr/>
        </p:nvSpPr>
        <p:spPr bwMode="auto">
          <a:xfrm>
            <a:off x="250825" y="4941888"/>
            <a:ext cx="3960813" cy="865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SANDSTONE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http://www.historyforkids.org/learn/arts/pictures/cl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125538"/>
            <a:ext cx="3657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 descr="http://www.swazimarket.com/market/images/edged%20natural%20clay%20po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919538"/>
            <a:ext cx="2749550" cy="293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9" descr="http://www.sheffield-pottery.com/v/vspfiles/assets/images/clay-dry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5041900" cy="357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WordArt 10"/>
          <p:cNvSpPr>
            <a:spLocks noChangeArrowheads="1" noChangeShapeType="1" noTextEdit="1"/>
          </p:cNvSpPr>
          <p:nvPr/>
        </p:nvSpPr>
        <p:spPr bwMode="auto">
          <a:xfrm>
            <a:off x="395288" y="404813"/>
            <a:ext cx="352901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This rock is....</a:t>
            </a:r>
          </a:p>
        </p:txBody>
      </p:sp>
      <p:sp>
        <p:nvSpPr>
          <p:cNvPr id="8198" name="WordArt 11"/>
          <p:cNvSpPr>
            <a:spLocks noChangeArrowheads="1" noChangeShapeType="1" noTextEdit="1"/>
          </p:cNvSpPr>
          <p:nvPr/>
        </p:nvSpPr>
        <p:spPr bwMode="auto">
          <a:xfrm>
            <a:off x="5219700" y="404813"/>
            <a:ext cx="3529013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It's used for...</a:t>
            </a:r>
          </a:p>
        </p:txBody>
      </p:sp>
      <p:sp>
        <p:nvSpPr>
          <p:cNvPr id="9228" name="WordArt 12"/>
          <p:cNvSpPr>
            <a:spLocks noChangeArrowheads="1" noChangeShapeType="1" noTextEdit="1"/>
          </p:cNvSpPr>
          <p:nvPr/>
        </p:nvSpPr>
        <p:spPr bwMode="auto">
          <a:xfrm>
            <a:off x="684213" y="5229225"/>
            <a:ext cx="3529012" cy="865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CLAY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http://www.mii.org/Minerals/Minpics1/Limestone%2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3960812" cy="360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utst_limestone_g&amp;g_inst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484313"/>
            <a:ext cx="4537075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WordArt 8"/>
          <p:cNvSpPr>
            <a:spLocks noChangeArrowheads="1" noChangeShapeType="1" noTextEdit="1"/>
          </p:cNvSpPr>
          <p:nvPr/>
        </p:nvSpPr>
        <p:spPr bwMode="auto">
          <a:xfrm>
            <a:off x="395288" y="404813"/>
            <a:ext cx="352901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This rock is....</a:t>
            </a:r>
          </a:p>
        </p:txBody>
      </p:sp>
      <p:sp>
        <p:nvSpPr>
          <p:cNvPr id="9221" name="WordArt 9"/>
          <p:cNvSpPr>
            <a:spLocks noChangeArrowheads="1" noChangeShapeType="1" noTextEdit="1"/>
          </p:cNvSpPr>
          <p:nvPr/>
        </p:nvSpPr>
        <p:spPr bwMode="auto">
          <a:xfrm>
            <a:off x="5076825" y="404813"/>
            <a:ext cx="3529013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It's used for...</a:t>
            </a:r>
          </a:p>
        </p:txBody>
      </p:sp>
      <p:sp>
        <p:nvSpPr>
          <p:cNvPr id="8202" name="WordArt 10"/>
          <p:cNvSpPr>
            <a:spLocks noChangeArrowheads="1" noChangeShapeType="1" noTextEdit="1"/>
          </p:cNvSpPr>
          <p:nvPr/>
        </p:nvSpPr>
        <p:spPr bwMode="auto">
          <a:xfrm>
            <a:off x="250825" y="5229225"/>
            <a:ext cx="3889375" cy="865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LIMESTONE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http://www.innfusion.com/blogimages/Bri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34575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http://wallpaperandborders.co.uk/wallpaper-shop/images/brick%20wallpaper%20n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268413"/>
            <a:ext cx="4826000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WordArt 6"/>
          <p:cNvSpPr>
            <a:spLocks noChangeArrowheads="1" noChangeShapeType="1" noTextEdit="1"/>
          </p:cNvSpPr>
          <p:nvPr/>
        </p:nvSpPr>
        <p:spPr bwMode="auto">
          <a:xfrm>
            <a:off x="395288" y="404813"/>
            <a:ext cx="352901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This rock is....</a:t>
            </a:r>
          </a:p>
        </p:txBody>
      </p:sp>
      <p:sp>
        <p:nvSpPr>
          <p:cNvPr id="10245" name="WordArt 7"/>
          <p:cNvSpPr>
            <a:spLocks noChangeArrowheads="1" noChangeShapeType="1" noTextEdit="1"/>
          </p:cNvSpPr>
          <p:nvPr/>
        </p:nvSpPr>
        <p:spPr bwMode="auto">
          <a:xfrm>
            <a:off x="5076825" y="404813"/>
            <a:ext cx="3529013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It's used for...</a:t>
            </a:r>
          </a:p>
        </p:txBody>
      </p:sp>
      <p:sp>
        <p:nvSpPr>
          <p:cNvPr id="7176" name="WordArt 8"/>
          <p:cNvSpPr>
            <a:spLocks noChangeArrowheads="1" noChangeShapeType="1" noTextEdit="1"/>
          </p:cNvSpPr>
          <p:nvPr/>
        </p:nvSpPr>
        <p:spPr bwMode="auto">
          <a:xfrm>
            <a:off x="323850" y="4868863"/>
            <a:ext cx="3529013" cy="136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NOT A </a:t>
            </a:r>
          </a:p>
          <a:p>
            <a:pPr algn="ctr"/>
            <a:r>
              <a:rPr lang="en-US" sz="3600" kern="10">
                <a:ln w="1905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ROCK!</a:t>
            </a:r>
          </a:p>
        </p:txBody>
      </p:sp>
      <p:sp>
        <p:nvSpPr>
          <p:cNvPr id="7177" name="WordArt 9"/>
          <p:cNvSpPr>
            <a:spLocks noChangeArrowheads="1" noChangeShapeType="1" noTextEdit="1"/>
          </p:cNvSpPr>
          <p:nvPr/>
        </p:nvSpPr>
        <p:spPr bwMode="auto">
          <a:xfrm>
            <a:off x="4356100" y="5589588"/>
            <a:ext cx="3529013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333399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Euphorigenic S"/>
              </a:rPr>
              <a:t>IT'S BRICK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6" grpId="0" animBg="1"/>
      <p:bldP spid="7177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92</Words>
  <Application>Microsoft Office PowerPoint</Application>
  <PresentationFormat>On-screen Show (4:3)</PresentationFormat>
  <Paragraphs>29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Hannah Smith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Hannah Smith</dc:creator>
  <cp:lastModifiedBy>Teacher E-Solutions</cp:lastModifiedBy>
  <cp:revision>6</cp:revision>
  <dcterms:created xsi:type="dcterms:W3CDTF">2008-10-29T11:55:07Z</dcterms:created>
  <dcterms:modified xsi:type="dcterms:W3CDTF">2019-01-18T17:23:18Z</dcterms:modified>
</cp:coreProperties>
</file>