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9FCF-896C-4ADE-9B29-FA0CFC2CC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3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CCB8-B44D-4E45-B29A-5421F5645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1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F6F8-3E89-4671-95CE-2E5F99D92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3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A1AB-8F19-46B7-9271-D4071538C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8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CD6F-A53D-4501-86D5-D9C0CA7E3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D388-0A2F-4374-BFB6-695296E43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5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80FF-0545-41FE-A9E8-9DC4AB95D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51B0-6358-4338-A59B-CAC1E8D2A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1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E437-A20B-4740-974F-B8D38589C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44C0-C1BE-48B4-90AD-65CAB015F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4B8E-C893-4409-8F34-C62DA4CB1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783A50-51E4-4ABD-87E0-EB8D11893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6769100" cy="2808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eavy Heap"/>
              </a:rPr>
              <a:t>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547813" y="908050"/>
            <a:ext cx="5761037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eavy Heap"/>
              </a:rPr>
              <a:t>Rocks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3644900"/>
            <a:ext cx="7416800" cy="1330325"/>
          </a:xfrm>
          <a:prstGeom prst="rect">
            <a:avLst/>
          </a:prstGeom>
          <a:solidFill>
            <a:srgbClr val="CCFFFF"/>
          </a:solidFill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800080"/>
                </a:solidFill>
                <a:latin typeface="Comic Sans MS" pitchFamily="66" charset="0"/>
              </a:rPr>
              <a:t>Can you build a rock fact file using what you have learnt?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8877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35290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SLATE</a:t>
            </a: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959225" cy="2973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60045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47879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5288" y="5084763"/>
            <a:ext cx="35290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MARBLE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0938"/>
            <a:ext cx="4891087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www.physicalgeography.net/fundamentals/images/ch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5290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CHALK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www.global-b2b-network.com/direct/dbimage/50343312/Gra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5639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politicsinpurple.files.wordpress.com/2008/07/granite_counter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133600"/>
            <a:ext cx="5313362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4932363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79388" y="4868863"/>
            <a:ext cx="35290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GRANITE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ttp://gwydir.demon.co.uk/jo/minerals/pix/sandst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03383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granite-sandstone.com/gifs/sandstone-br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453707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50825" y="4941888"/>
            <a:ext cx="39608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SANDSTONE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historyforkids.org/learn/arts/pictures/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ttp://www.swazimarket.com/market/images/edged%20natural%20clay%20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19538"/>
            <a:ext cx="274955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http://www.sheffield-pottery.com/v/vspfiles/assets/images/clay-dry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0419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10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5219700" y="404813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684213" y="5229225"/>
            <a:ext cx="352901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CLAY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www.mii.org/Minerals/Minpics1/Limeston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960812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utst_limestone_g&amp;g_in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8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5076825" y="404813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250825" y="5229225"/>
            <a:ext cx="38893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LIMESTONE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www.innfusion.com/blogimages/B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457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wallpaperandborders.co.uk/wallpaper-shop/images/brick%20wallpaper%20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4826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This rock is....</a:t>
            </a: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5076825" y="404813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used for...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352901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NOT A </a:t>
            </a:r>
          </a:p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ROCK!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356100" y="5589588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uphorigenic S"/>
              </a:rPr>
              <a:t>IT'S BRICK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Hannah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 Smith</dc:creator>
  <cp:lastModifiedBy>Teacher E-Solutions</cp:lastModifiedBy>
  <cp:revision>6</cp:revision>
  <dcterms:created xsi:type="dcterms:W3CDTF">2008-10-29T11:55:07Z</dcterms:created>
  <dcterms:modified xsi:type="dcterms:W3CDTF">2019-01-18T17:23:18Z</dcterms:modified>
</cp:coreProperties>
</file>