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4" r:id="rId61"/>
    <p:sldId id="313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429FB5-282F-4311-BE0A-E09B76CB9DA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923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7F8FC2-1C9B-42BC-ABE6-0B2E48FCF3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624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A9425D-9B52-4D5C-A314-C62C922D27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5605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F22A28-6A47-41D7-88D7-589172D6EAC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43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078A13-3615-4962-AD6A-676712F5D0D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31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5C819D-E5D3-4547-9B9E-AE7D0EB96B1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535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1D588D-B40A-4C3F-AE83-4282D8D5BDAE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208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F05FEA-02CB-4A57-AA69-EC9739CF482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036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7691C4-799C-4697-9F26-406691C0AC3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381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8A354-D6D7-42EE-8716-831E686E90B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614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562D76-E832-4E2B-B0E2-38F02ABDC55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945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4FA76D8-66CA-4427-A91D-3E9110832B05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  <a:noFill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Rocks and Soils</a:t>
            </a:r>
          </a:p>
        </p:txBody>
      </p:sp>
      <p:pic>
        <p:nvPicPr>
          <p:cNvPr id="411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3</a:t>
            </a: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Which of these is an sedimentary rock?</a:t>
            </a: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Flint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Limestone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Lava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Slate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45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453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5400">
                <a:solidFill>
                  <a:schemeClr val="bg1"/>
                </a:solidFill>
                <a:latin typeface="Arial" charset="0"/>
              </a:rPr>
              <a:t>Which of these is an sedimentary rock?</a:t>
            </a:r>
          </a:p>
        </p:txBody>
      </p:sp>
      <p:sp>
        <p:nvSpPr>
          <p:cNvPr id="655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Flint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Limestone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Lava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Slate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55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55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£300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65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4</a:t>
            </a: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was flint used for in the stone age?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Making weapons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Clothes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Cooking with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Medicine 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was flint used for in the stone age?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3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27088" y="2708275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Making weapons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Clothes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Cooking with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Medicine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£500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5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Where do igneous rocks come from? 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Under the sea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Core of the earth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Volcano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The rock shop 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Where do igneous rocks come from?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4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Under the sea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Core of the earth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Volcano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The rock shop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6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When is a rock permeable? When it…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4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Arial" charset="0"/>
              </a:rPr>
              <a:t> doesn’t absorb water</a:t>
            </a:r>
            <a:endParaRPr lang="en-US" sz="44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4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Arial" charset="0"/>
              </a:rPr>
              <a:t>does absorb water</a:t>
            </a:r>
            <a:endParaRPr lang="en-US" sz="44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4400">
                <a:solidFill>
                  <a:schemeClr val="bg1"/>
                </a:solidFill>
                <a:latin typeface="Arial" charset="0"/>
              </a:rPr>
              <a:t>wears away easily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4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Arial" charset="0"/>
              </a:rPr>
              <a:t>doesn’t wear away easily</a:t>
            </a:r>
            <a:endParaRPr lang="en-US" sz="4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When is a rock permeable? When  it…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4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Arial" charset="0"/>
              </a:rPr>
              <a:t>doesn’t absorb water</a:t>
            </a:r>
            <a:endParaRPr lang="en-US" sz="44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charset="0"/>
              </a:rPr>
              <a:t>B  </a:t>
            </a:r>
            <a:r>
              <a:rPr lang="en-US" sz="4000" b="1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US" sz="4000">
                <a:solidFill>
                  <a:schemeClr val="bg1"/>
                </a:solidFill>
                <a:latin typeface="Arial" charset="0"/>
              </a:rPr>
              <a:t>does</a:t>
            </a:r>
            <a:r>
              <a:rPr lang="en-US" sz="4400" b="1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 sz="4400">
                <a:solidFill>
                  <a:schemeClr val="bg1"/>
                </a:solidFill>
                <a:latin typeface="Arial" charset="0"/>
              </a:rPr>
              <a:t>absorb water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4400">
                <a:latin typeface="Arial" charset="0"/>
              </a:rPr>
              <a:t> </a:t>
            </a:r>
            <a:r>
              <a:rPr lang="en-US" sz="4400">
                <a:solidFill>
                  <a:schemeClr val="bg1"/>
                </a:solidFill>
                <a:latin typeface="Arial" charset="0"/>
              </a:rPr>
              <a:t>wears away easily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4000" b="1" baseline="10000">
              <a:solidFill>
                <a:srgbClr val="FF990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0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4400">
                <a:latin typeface="Arial" charset="0"/>
              </a:rPr>
              <a:t> </a:t>
            </a:r>
            <a:r>
              <a:rPr lang="en-GB" sz="4400">
                <a:solidFill>
                  <a:schemeClr val="bg1"/>
                </a:solidFill>
                <a:latin typeface="Arial" charset="0"/>
              </a:rPr>
              <a:t>doesn’t wear away easily</a:t>
            </a:r>
            <a:endParaRPr lang="en-US" sz="4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£2,000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7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of these rocks are impermeable?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  </a:t>
            </a:r>
            <a:r>
              <a:rPr lang="en-US" sz="6000" baseline="10000">
                <a:solidFill>
                  <a:schemeClr val="bg1"/>
                </a:solidFill>
                <a:latin typeface="Arial" charset="0"/>
              </a:rPr>
              <a:t>Clay</a:t>
            </a:r>
            <a:r>
              <a:rPr lang="en-US" sz="4800" b="1">
                <a:solidFill>
                  <a:srgbClr val="FF9900"/>
                </a:solidFill>
                <a:latin typeface="Arial" charset="0"/>
              </a:rPr>
              <a:t> 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Slate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Limestone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of these rocks are impermeable?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Clay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Slate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Limestone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£4,000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611188" y="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Which rock can be used to write on a blackboard?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Slate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Pumice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Chalk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Flint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8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of these rocks are permeable?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Marble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Slate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Flint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Sandstone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of these rocks are permeable?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27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Marble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Slate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Flint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Sandstone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£8,000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9</a:t>
            </a: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Why is marble used for statues?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Cheap to buy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Attractive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Wears away easily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Permeable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58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Why is marble used for statues?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Cheap to buy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Attractive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Wears away easily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Permeable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£16,000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10</a:t>
            </a: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Some rocks wear away through a natural process called what?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Elements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Sedimentary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Erosion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Windsion 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94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Which rock can be used to write on a blackboard?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Slate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Pumice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Chalk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Flint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Some rocks wear away through a natural process called what?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9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Elements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Sedimentary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Erosion 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Windsion 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£32,000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11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of these is a manmade rock?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Flint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Concrete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Marble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Which of these is a manmade rock?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50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Granite 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Flint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Concrete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Marble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£64,000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12</a:t>
            </a: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is soil made from?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</a:t>
            </a:r>
            <a:r>
              <a:rPr lang="en-US" sz="4800" b="1">
                <a:solidFill>
                  <a:srgbClr val="FF9900"/>
                </a:solidFill>
                <a:latin typeface="Arial" charset="0"/>
              </a:rPr>
              <a:t> </a:t>
            </a:r>
            <a:r>
              <a:rPr lang="en-US" sz="4800" b="1">
                <a:solidFill>
                  <a:schemeClr val="bg1"/>
                </a:solidFill>
                <a:latin typeface="Arial" charset="0"/>
              </a:rPr>
              <a:t>vegetation and flowers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rocks and worms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rocks and vegetation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  </a:t>
            </a:r>
            <a:r>
              <a:rPr lang="en-US" sz="5400" b="1" baseline="10000">
                <a:solidFill>
                  <a:schemeClr val="bg1"/>
                </a:solidFill>
                <a:latin typeface="Arial" charset="0"/>
              </a:rPr>
              <a:t>rocks and water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13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4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What is soil made from?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91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44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4800">
                <a:latin typeface="Arial" charset="0"/>
              </a:rPr>
              <a:t> </a:t>
            </a:r>
            <a:r>
              <a:rPr lang="en-GB" sz="4800">
                <a:solidFill>
                  <a:schemeClr val="bg1"/>
                </a:solidFill>
                <a:latin typeface="Arial" charset="0"/>
              </a:rPr>
              <a:t>vegetation and flowers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sz="4800" b="1" baseline="10000">
              <a:solidFill>
                <a:srgbClr val="FF990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4800" b="1" baseline="10000">
                <a:solidFill>
                  <a:schemeClr val="bg1"/>
                </a:solidFill>
                <a:latin typeface="Arial" charset="0"/>
              </a:rPr>
              <a:t>rocks and worms</a:t>
            </a:r>
          </a:p>
          <a:p>
            <a:pPr>
              <a:lnSpc>
                <a:spcPct val="80000"/>
              </a:lnSpc>
              <a:buFontTx/>
              <a:buNone/>
            </a:pPr>
            <a:endParaRPr lang="en-US" sz="4800" b="1" baseline="10000">
              <a:solidFill>
                <a:srgbClr val="FF9900"/>
              </a:solidFill>
              <a:latin typeface="Arial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4800">
                <a:latin typeface="Arial" charset="0"/>
              </a:rPr>
              <a:t> </a:t>
            </a:r>
            <a:r>
              <a:rPr lang="en-US" sz="4800">
                <a:solidFill>
                  <a:schemeClr val="bg1"/>
                </a:solidFill>
                <a:latin typeface="Arial" charset="0"/>
              </a:rPr>
              <a:t>rocks and vegetation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b="1" baseline="10000">
                <a:solidFill>
                  <a:schemeClr val="bg1"/>
                </a:solidFill>
                <a:latin typeface="Arial" charset="0"/>
              </a:rPr>
              <a:t>rocks and water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£125,000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13</a:t>
            </a: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Why are there different coloured layers in soil?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 worms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 weather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different rocks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different sands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4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5400">
                <a:solidFill>
                  <a:schemeClr val="bg1"/>
                </a:solidFill>
                <a:latin typeface="Arial" charset="0"/>
              </a:rPr>
              <a:t>Why are there different coloured layers in soil?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32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worms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weather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different rocks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different sands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£250,000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14</a:t>
            </a: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What can be used to separate the different soil particles?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Sieve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Spoon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Bowl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Hands 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3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4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2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 sz="4800">
                <a:solidFill>
                  <a:schemeClr val="bg1"/>
                </a:solidFill>
                <a:latin typeface="Arial" charset="0"/>
              </a:rPr>
              <a:t>What can be used to separate the different soil particles?</a:t>
            </a:r>
            <a:endParaRPr lang="en-US" sz="48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73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Sieve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Spoon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Bowl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Hands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£500,000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15</a:t>
            </a: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GB">
                <a:solidFill>
                  <a:schemeClr val="bg1"/>
                </a:solidFill>
                <a:latin typeface="Arial" charset="0"/>
              </a:rPr>
              <a:t>Which famous building in London is made from limestone?</a:t>
            </a:r>
            <a:endParaRPr lang="en-US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Buckingham Palace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Westminster Abbey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St Paul’s Cathedral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Millennium Wheel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04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3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US" sz="8000">
                <a:solidFill>
                  <a:schemeClr val="bg1"/>
                </a:solidFill>
                <a:latin typeface="Arial" charset="0"/>
              </a:rPr>
              <a:t>Question 2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£1,000,000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GB">
                <a:solidFill>
                  <a:schemeClr val="bg1"/>
                </a:solidFill>
                <a:latin typeface="Arial" charset="0"/>
              </a:rPr>
              <a:t>Which famous building in London is made from limestone?</a:t>
            </a:r>
            <a:endParaRPr lang="en-US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Buckingham Palace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Westminster Abbey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St Paul’s Cathedral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Millennium Wheel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Which of these rocks can be used for tiling roofs?</a:t>
            </a: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Slate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Flint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  <a:ln/>
        </p:spPr>
        <p:txBody>
          <a:bodyPr/>
          <a:lstStyle/>
          <a:p>
            <a:r>
              <a:rPr lang="en-US" sz="4800">
                <a:solidFill>
                  <a:schemeClr val="bg1"/>
                </a:solidFill>
                <a:latin typeface="Arial" charset="0"/>
              </a:rPr>
              <a:t>Which of these rocks can be used for tiling roofs?</a:t>
            </a: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  <a:ln/>
          <a:extLst>
            <a:ext uri="{91240B29-F687-4F45-9708-019B960494DF}">
              <a14:hiddenLine xmlns:a14="http://schemas.microsoft.com/office/drawing/2010/main" w="9525">
                <a:solidFill>
                  <a:srgbClr val="0066FF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Granite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Chalk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>
                <a:latin typeface="Arial" charset="0"/>
              </a:rPr>
              <a:t> </a:t>
            </a:r>
            <a:r>
              <a:rPr lang="en-US" sz="5400">
                <a:solidFill>
                  <a:schemeClr val="bg1"/>
                </a:solidFill>
                <a:latin typeface="Arial" charset="0"/>
              </a:rPr>
              <a:t>Slate</a:t>
            </a:r>
          </a:p>
          <a:p>
            <a:pPr>
              <a:buFontTx/>
              <a:buNone/>
            </a:pPr>
            <a:r>
              <a:rPr lang="en-US" sz="4800" b="1" baseline="1000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>
                <a:latin typeface="Arial" charset="0"/>
              </a:rPr>
              <a:t> </a:t>
            </a:r>
            <a:r>
              <a:rPr lang="en-GB" sz="5400">
                <a:solidFill>
                  <a:schemeClr val="bg1"/>
                </a:solidFill>
                <a:latin typeface="Arial" charset="0"/>
              </a:rPr>
              <a:t>Flint</a:t>
            </a:r>
            <a:endParaRPr lang="en-US" sz="54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r>
              <a:rPr lang="en-GB" sz="8000">
                <a:solidFill>
                  <a:schemeClr val="bg1"/>
                </a:solidFill>
                <a:latin typeface="Arial" charset="0"/>
              </a:rPr>
              <a:t>£200</a:t>
            </a:r>
            <a:endParaRPr lang="en-US" sz="800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648</Words>
  <Application>Microsoft Office PowerPoint</Application>
  <PresentationFormat>On-screen Show (4:3)</PresentationFormat>
  <Paragraphs>190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Times New Roman</vt:lpstr>
      <vt:lpstr>Ravie</vt:lpstr>
      <vt:lpstr>Old English Text MT</vt:lpstr>
      <vt:lpstr>Lucida Console</vt:lpstr>
      <vt:lpstr>Arial</vt:lpstr>
      <vt:lpstr>Default Design</vt:lpstr>
      <vt:lpstr>Who Wants To Be A Millionaire?  </vt:lpstr>
      <vt:lpstr>Question 1</vt:lpstr>
      <vt:lpstr>Which rock can be used to write on a blackboard?</vt:lpstr>
      <vt:lpstr>Which rock can be used to write on a blackboard?</vt:lpstr>
      <vt:lpstr>£100</vt:lpstr>
      <vt:lpstr>Question 2</vt:lpstr>
      <vt:lpstr>Which of these rocks can be used for tiling roofs?</vt:lpstr>
      <vt:lpstr>Which of these rocks can be used for tiling roofs?</vt:lpstr>
      <vt:lpstr>£200</vt:lpstr>
      <vt:lpstr>Question 3</vt:lpstr>
      <vt:lpstr>Which of these is an sedimentary rock?</vt:lpstr>
      <vt:lpstr>Which of these is an sedimentary rock?</vt:lpstr>
      <vt:lpstr>£300</vt:lpstr>
      <vt:lpstr>Question 4</vt:lpstr>
      <vt:lpstr>What was flint used for in the stone age?</vt:lpstr>
      <vt:lpstr>What was flint used for in the stone age?</vt:lpstr>
      <vt:lpstr>£500</vt:lpstr>
      <vt:lpstr>Question 5</vt:lpstr>
      <vt:lpstr>Where do igneous rocks come from? </vt:lpstr>
      <vt:lpstr>Where do igneous rocks come from?</vt:lpstr>
      <vt:lpstr>£1,000</vt:lpstr>
      <vt:lpstr>Question 6</vt:lpstr>
      <vt:lpstr>When is a rock permeable? When it…</vt:lpstr>
      <vt:lpstr>When is a rock permeable? When  it…</vt:lpstr>
      <vt:lpstr>£2,000</vt:lpstr>
      <vt:lpstr>Question 7</vt:lpstr>
      <vt:lpstr>Which of these rocks are impermeable?</vt:lpstr>
      <vt:lpstr>Which of these rocks are impermeable?</vt:lpstr>
      <vt:lpstr>£4,000</vt:lpstr>
      <vt:lpstr>Question 8</vt:lpstr>
      <vt:lpstr>Which of these rocks are permeable?</vt:lpstr>
      <vt:lpstr>Which of these rocks are permeable?</vt:lpstr>
      <vt:lpstr>£8,000</vt:lpstr>
      <vt:lpstr>Question 9</vt:lpstr>
      <vt:lpstr>Why is marble used for statues?</vt:lpstr>
      <vt:lpstr>Why is marble used for statues?</vt:lpstr>
      <vt:lpstr>£16,000</vt:lpstr>
      <vt:lpstr>Question 10</vt:lpstr>
      <vt:lpstr>Some rocks wear away through a natural process called what?</vt:lpstr>
      <vt:lpstr>Some rocks wear away through a natural process called what?</vt:lpstr>
      <vt:lpstr>£32,000</vt:lpstr>
      <vt:lpstr>Question 11</vt:lpstr>
      <vt:lpstr>Which of these is a manmade rock?</vt:lpstr>
      <vt:lpstr>Which of these is a manmade rock?</vt:lpstr>
      <vt:lpstr>£64,000</vt:lpstr>
      <vt:lpstr>Question 12</vt:lpstr>
      <vt:lpstr>What is soil made from?</vt:lpstr>
      <vt:lpstr>What is soil made from?</vt:lpstr>
      <vt:lpstr>£125,000</vt:lpstr>
      <vt:lpstr>Question 13</vt:lpstr>
      <vt:lpstr>Why are there different coloured layers in soil?</vt:lpstr>
      <vt:lpstr>Why are there different coloured layers in soil?</vt:lpstr>
      <vt:lpstr>£250,000</vt:lpstr>
      <vt:lpstr>Question 14</vt:lpstr>
      <vt:lpstr>What can be used to separate the different soil particles?</vt:lpstr>
      <vt:lpstr>What can be used to separate the different soil particles?</vt:lpstr>
      <vt:lpstr>£500,000</vt:lpstr>
      <vt:lpstr>Question 15</vt:lpstr>
      <vt:lpstr>Which famous building in London is made from limestone?</vt:lpstr>
      <vt:lpstr>£1,000,000</vt:lpstr>
      <vt:lpstr>Which famous building in London is made from limestone?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  </dc:title>
  <dc:creator>STNG11</dc:creator>
  <cp:lastModifiedBy>Teacher E-Solutions</cp:lastModifiedBy>
  <cp:revision>27</cp:revision>
  <dcterms:created xsi:type="dcterms:W3CDTF">2003-05-20T13:35:24Z</dcterms:created>
  <dcterms:modified xsi:type="dcterms:W3CDTF">2019-01-18T17:23:22Z</dcterms:modified>
</cp:coreProperties>
</file>