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4" r:id="rId4"/>
    <p:sldId id="263" r:id="rId5"/>
    <p:sldId id="261" r:id="rId6"/>
    <p:sldId id="258" r:id="rId7"/>
    <p:sldId id="259" r:id="rId8"/>
    <p:sldId id="260" r:id="rId9"/>
    <p:sldId id="262" r:id="rId1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FF33CC"/>
    <a:srgbClr val="FFCC00"/>
    <a:srgbClr val="990099"/>
    <a:srgbClr val="6600FF"/>
    <a:srgbClr val="33CC33"/>
    <a:srgbClr val="FF5050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5946783-712E-4A3F-9D6B-A65CCC192D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8079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3FDE96A-B6B4-45FD-BEB7-F7AEEDFA7918}" type="slidenum">
              <a:rPr lang="en-GB"/>
              <a:pPr eaLnBrk="1" hangingPunct="1"/>
              <a:t>1</a:t>
            </a:fld>
            <a:endParaRPr lang="en-GB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EAE3BD8-8D26-4DE0-8322-62B26CE99524}" type="slidenum">
              <a:rPr lang="en-GB"/>
              <a:pPr eaLnBrk="1" hangingPunct="1"/>
              <a:t>2</a:t>
            </a:fld>
            <a:endParaRPr lang="en-GB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1BA3A83-CA29-44E2-8DD7-88591E532D44}" type="slidenum">
              <a:rPr lang="en-GB"/>
              <a:pPr eaLnBrk="1" hangingPunct="1"/>
              <a:t>3</a:t>
            </a:fld>
            <a:endParaRPr lang="en-GB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DFC793E-5B2C-45BC-A77F-5A4815271B64}" type="slidenum">
              <a:rPr lang="en-GB"/>
              <a:pPr eaLnBrk="1" hangingPunct="1"/>
              <a:t>4</a:t>
            </a:fld>
            <a:endParaRPr lang="en-GB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71467BE-BB17-4711-A2B3-7545D3121600}" type="slidenum">
              <a:rPr lang="en-GB"/>
              <a:pPr eaLnBrk="1" hangingPunct="1"/>
              <a:t>5</a:t>
            </a:fld>
            <a:endParaRPr lang="en-GB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334068A-13AA-4E3E-A0AA-EE40DDC9AE5A}" type="slidenum">
              <a:rPr lang="en-GB"/>
              <a:pPr eaLnBrk="1" hangingPunct="1"/>
              <a:t>6</a:t>
            </a:fld>
            <a:endParaRPr lang="en-GB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7E6DABD-8EA7-45FC-9D37-6757EE419EC1}" type="slidenum">
              <a:rPr lang="en-GB"/>
              <a:pPr eaLnBrk="1" hangingPunct="1"/>
              <a:t>7</a:t>
            </a:fld>
            <a:endParaRPr lang="en-GB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1E63E9C-B762-4D81-AB7B-6E0757AB7D54}" type="slidenum">
              <a:rPr lang="en-GB"/>
              <a:pPr eaLnBrk="1" hangingPunct="1"/>
              <a:t>8</a:t>
            </a:fld>
            <a:endParaRPr lang="en-GB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183A6AD-327F-4E2C-9190-6DF6C43B54D7}" type="slidenum">
              <a:rPr lang="en-GB"/>
              <a:pPr eaLnBrk="1" hangingPunct="1"/>
              <a:t>9</a:t>
            </a:fld>
            <a:endParaRPr lang="en-GB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492BE-FE1D-4E8A-A1C1-180DAE8E7B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333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2D129-5F36-43FD-9344-D0A8ACB53A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024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49500-A728-40B8-88C6-D3FCAA2E42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044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0B81E-FDCD-444C-B1B4-CC47F81992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772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2A534-6993-420B-AF15-68633F631D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864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52CC1-81DB-49C1-8862-41D95AA35C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506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DCCAD-60B3-4B76-B827-5A5301425A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008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1C4D5-EB4A-44C6-87B8-5C770E4A49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308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266E6-C21C-4491-A685-C672A4DE01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188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796DB-C075-4146-AE65-5E9DB2CF5C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511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79ABF-7662-475C-B479-5931B0BA26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811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D50B4-D28F-4437-9B09-C91C856CA4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230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3254610-7C85-4925-B243-EFBA3E1021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7772400" cy="1470025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accent2"/>
                </a:solidFill>
              </a:rPr>
              <a:t>Room Temperature Investigation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2349500"/>
            <a:ext cx="6400800" cy="360045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052" name="Picture 4" descr="MCj0413624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2492375"/>
            <a:ext cx="2292350" cy="344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229600" cy="1800225"/>
          </a:xfrm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folHlink"/>
                </a:solidFill>
              </a:rPr>
              <a:t>What will happen to the water which is at three different temperatures, when it is left in the classroom?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213100"/>
            <a:ext cx="8229600" cy="3344863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rgbClr val="FF0000"/>
                </a:solidFill>
              </a:rPr>
              <a:t>Bowl A contains boiling water</a:t>
            </a:r>
          </a:p>
          <a:p>
            <a:pPr eaLnBrk="1" hangingPunct="1"/>
            <a:r>
              <a:rPr lang="en-GB" smtClean="0">
                <a:solidFill>
                  <a:srgbClr val="990099"/>
                </a:solidFill>
              </a:rPr>
              <a:t>Bowl B contains water at room temperature</a:t>
            </a:r>
          </a:p>
          <a:p>
            <a:pPr eaLnBrk="1" hangingPunct="1"/>
            <a:r>
              <a:rPr lang="en-GB" smtClean="0">
                <a:solidFill>
                  <a:srgbClr val="6600FF"/>
                </a:solidFill>
              </a:rPr>
              <a:t>Bowl C contains ice water</a:t>
            </a:r>
          </a:p>
        </p:txBody>
      </p:sp>
      <p:pic>
        <p:nvPicPr>
          <p:cNvPr id="3076" name="Picture 6" descr="MCEN00275_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4868863"/>
            <a:ext cx="107950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MPj0289631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4005263"/>
            <a:ext cx="1150938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1760538" y="3148013"/>
            <a:ext cx="1874837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79" name="Rectangle 9"/>
          <p:cNvSpPr>
            <a:spLocks noChangeArrowheads="1"/>
          </p:cNvSpPr>
          <p:nvPr/>
        </p:nvSpPr>
        <p:spPr bwMode="auto">
          <a:xfrm>
            <a:off x="1760538" y="3148013"/>
            <a:ext cx="1874837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80" name="Rectangle 11"/>
          <p:cNvSpPr>
            <a:spLocks noChangeArrowheads="1"/>
          </p:cNvSpPr>
          <p:nvPr/>
        </p:nvSpPr>
        <p:spPr bwMode="auto">
          <a:xfrm>
            <a:off x="1760538" y="3148013"/>
            <a:ext cx="1874837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3081" name="Picture 40" descr="MMj01739610000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3068638"/>
            <a:ext cx="10080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rgbClr val="FF33CC"/>
                </a:solidFill>
              </a:rPr>
              <a:t>What are we going to do?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rgbClr val="CC00FF"/>
                </a:solidFill>
              </a:rPr>
              <a:t>Using a thermometer, we are going to take the temperature of the water in each bowl every half an hour during the morning.</a:t>
            </a:r>
          </a:p>
          <a:p>
            <a:pPr eaLnBrk="1" hangingPunct="1"/>
            <a:r>
              <a:rPr lang="en-GB" smtClean="0">
                <a:solidFill>
                  <a:srgbClr val="6666FF"/>
                </a:solidFill>
              </a:rPr>
              <a:t>We will record the results of each measurement.</a:t>
            </a:r>
          </a:p>
          <a:p>
            <a:pPr eaLnBrk="1" hangingPunct="1"/>
            <a:r>
              <a:rPr lang="en-GB" smtClean="0">
                <a:solidFill>
                  <a:srgbClr val="FF5050"/>
                </a:solidFill>
              </a:rPr>
              <a:t>We will use the results to discover what happens to the temperature of the water.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25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rgbClr val="FFCC00"/>
                </a:solidFill>
              </a:rPr>
              <a:t>The Fair Test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rgbClr val="6666FF"/>
                </a:solidFill>
              </a:rPr>
              <a:t>3 identical plastic bowls</a:t>
            </a:r>
          </a:p>
          <a:p>
            <a:pPr eaLnBrk="1" hangingPunct="1"/>
            <a:r>
              <a:rPr lang="en-GB" smtClean="0">
                <a:solidFill>
                  <a:schemeClr val="accent2"/>
                </a:solidFill>
              </a:rPr>
              <a:t>Each bowl is placed in the same area of the classroom</a:t>
            </a:r>
          </a:p>
          <a:p>
            <a:pPr eaLnBrk="1" hangingPunct="1"/>
            <a:r>
              <a:rPr lang="en-GB" smtClean="0">
                <a:solidFill>
                  <a:srgbClr val="990099"/>
                </a:solidFill>
              </a:rPr>
              <a:t>The temperature of the water in each bowl is taken at the same time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What do we think will happen?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Our Prediction:</a:t>
            </a:r>
          </a:p>
          <a:p>
            <a:pPr eaLnBrk="1" hangingPunct="1">
              <a:buFontTx/>
              <a:buNone/>
            </a:pPr>
            <a:endParaRPr lang="en-GB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rgbClr val="FFCC00"/>
                </a:solidFill>
              </a:rPr>
              <a:t>Record of Results</a:t>
            </a:r>
          </a:p>
        </p:txBody>
      </p:sp>
      <p:graphicFrame>
        <p:nvGraphicFramePr>
          <p:cNvPr id="7285" name="Group 117"/>
          <p:cNvGraphicFramePr>
            <a:graphicFrameLocks noGrp="1"/>
          </p:cNvGraphicFramePr>
          <p:nvPr>
            <p:ph idx="1"/>
          </p:nvPr>
        </p:nvGraphicFramePr>
        <p:xfrm>
          <a:off x="179388" y="1700213"/>
          <a:ext cx="8785225" cy="3911600"/>
        </p:xfrm>
        <a:graphic>
          <a:graphicData uri="http://schemas.openxmlformats.org/drawingml/2006/table">
            <a:tbl>
              <a:tblPr/>
              <a:tblGrid>
                <a:gridCol w="1728787"/>
                <a:gridCol w="1800225"/>
                <a:gridCol w="1800225"/>
                <a:gridCol w="1727200"/>
                <a:gridCol w="1728788"/>
              </a:tblGrid>
              <a:tr h="1457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Bowl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Temp. 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10.00am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Temp. at 10.30am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Temp. at 11.00am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Temp. at 11.30am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0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(hot)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 (room)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 (ice)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graphicFrame>
        <p:nvGraphicFramePr>
          <p:cNvPr id="11303" name="Group 39"/>
          <p:cNvGraphicFramePr>
            <a:graphicFrameLocks noGrp="1"/>
          </p:cNvGraphicFramePr>
          <p:nvPr>
            <p:ph idx="1"/>
          </p:nvPr>
        </p:nvGraphicFramePr>
        <p:xfrm>
          <a:off x="827088" y="1628775"/>
          <a:ext cx="4483100" cy="4525963"/>
        </p:xfrm>
        <a:graphic>
          <a:graphicData uri="http://schemas.openxmlformats.org/drawingml/2006/table">
            <a:tbl>
              <a:tblPr/>
              <a:tblGrid>
                <a:gridCol w="1101725"/>
                <a:gridCol w="1763712"/>
                <a:gridCol w="1617663"/>
              </a:tblGrid>
              <a:tr h="1338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Bowl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Temp. 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12.00pm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Temp. at 12.30pm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rgbClr val="D02E02"/>
                </a:solidFill>
              </a:rPr>
              <a:t>The Result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rgbClr val="FF0000"/>
                </a:solidFill>
              </a:rPr>
              <a:t>The boiling water cooled to the temperature of the room.</a:t>
            </a:r>
          </a:p>
          <a:p>
            <a:pPr eaLnBrk="1" hangingPunct="1"/>
            <a:r>
              <a:rPr lang="en-GB" smtClean="0">
                <a:solidFill>
                  <a:srgbClr val="6600FF"/>
                </a:solidFill>
              </a:rPr>
              <a:t>The iced water warmed to the temperature of the room.</a:t>
            </a:r>
          </a:p>
          <a:p>
            <a:pPr eaLnBrk="1" hangingPunct="1"/>
            <a:r>
              <a:rPr lang="en-GB" smtClean="0">
                <a:solidFill>
                  <a:srgbClr val="990099"/>
                </a:solidFill>
              </a:rPr>
              <a:t>The bowl with the water already at room temperature, stayed the same.</a:t>
            </a:r>
          </a:p>
          <a:p>
            <a:pPr eaLnBrk="1" hangingPunct="1"/>
            <a:endParaRPr lang="en-GB" smtClean="0">
              <a:solidFill>
                <a:srgbClr val="990099"/>
              </a:soli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rgbClr val="FF5050"/>
                </a:solidFill>
              </a:rPr>
              <a:t>Our conclusion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rgbClr val="33CC33"/>
                </a:solidFill>
              </a:rPr>
              <a:t>Liquids and objects will cool or warm to the temperature of their surroundings.</a:t>
            </a:r>
          </a:p>
          <a:p>
            <a:pPr eaLnBrk="1" hangingPunct="1"/>
            <a:endParaRPr lang="en-GB" smtClean="0">
              <a:solidFill>
                <a:srgbClr val="33CC33"/>
              </a:solidFill>
            </a:endParaRPr>
          </a:p>
        </p:txBody>
      </p:sp>
      <p:pic>
        <p:nvPicPr>
          <p:cNvPr id="10244" name="Picture 6" descr="MCEN00275_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3860800"/>
            <a:ext cx="1368425" cy="124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 descr="MPj0289631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3860800"/>
            <a:ext cx="1871663" cy="121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4" descr="MMj01739610000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3644900"/>
            <a:ext cx="1584325" cy="135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760538" y="3148013"/>
            <a:ext cx="1874837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248" name="Rectangle 9"/>
          <p:cNvSpPr>
            <a:spLocks noChangeArrowheads="1"/>
          </p:cNvSpPr>
          <p:nvPr/>
        </p:nvSpPr>
        <p:spPr bwMode="auto">
          <a:xfrm>
            <a:off x="1760538" y="3148013"/>
            <a:ext cx="1874837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249" name="Rectangle 11"/>
          <p:cNvSpPr>
            <a:spLocks noChangeArrowheads="1"/>
          </p:cNvSpPr>
          <p:nvPr/>
        </p:nvSpPr>
        <p:spPr bwMode="auto">
          <a:xfrm>
            <a:off x="1760538" y="3148013"/>
            <a:ext cx="1874837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247</Words>
  <Application>Microsoft Office PowerPoint</Application>
  <PresentationFormat>On-screen Show (4:3)</PresentationFormat>
  <Paragraphs>47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Default Design</vt:lpstr>
      <vt:lpstr>Room Temperature Investigation</vt:lpstr>
      <vt:lpstr>What will happen to the water which is at three different temperatures, when it is left in the classroom?</vt:lpstr>
      <vt:lpstr>What are we going to do?</vt:lpstr>
      <vt:lpstr>The Fair Test</vt:lpstr>
      <vt:lpstr>What do we think will happen?</vt:lpstr>
      <vt:lpstr>Record of Results</vt:lpstr>
      <vt:lpstr>PowerPoint Presentation</vt:lpstr>
      <vt:lpstr>The Result</vt:lpstr>
      <vt:lpstr>Our 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Room Temperature Investigation</dc:title>
  <dc:creator>Waters</dc:creator>
  <cp:lastModifiedBy>Teacher E-Solutions</cp:lastModifiedBy>
  <cp:revision>9</cp:revision>
  <dcterms:created xsi:type="dcterms:W3CDTF">2009-01-15T20:49:29Z</dcterms:created>
  <dcterms:modified xsi:type="dcterms:W3CDTF">2019-01-18T17:23:27Z</dcterms:modified>
</cp:coreProperties>
</file>