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ED4"/>
    <a:srgbClr val="0033CC"/>
    <a:srgbClr val="33CC33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C62846-F382-4493-946C-66678403A3F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8999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F02802-A731-4EE1-B633-4A77D13CFBD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639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7D729-3933-40C3-B395-2198E1BA0AA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2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3B4E85-81F2-46D1-84BE-9AE2CED5C47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90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3799C-50C4-4FD9-BFB6-C5E3E4481A6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90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CAEC09-2D20-45C7-9201-877CBA21AE0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930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9A4594-9D62-472C-959C-630B056E7AD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2112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AB1F72-1427-40C4-83AE-B1B3D56079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69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F2293C-1E25-4078-9965-CDC18863606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48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AD821D-6528-4ED7-8B92-77D0BEDB0B8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742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B77ED-FB09-4B38-808F-26E99CF357A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240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9B0F4D-16B3-437E-B953-BE421655B58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27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GB"/>
              <a:t>Dr.  Sardharwalla       August 2006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A5514A0-ECBA-4F08-BDFD-49973C976D12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 Sardharwalla       August 2006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005263"/>
            <a:ext cx="8229600" cy="1944687"/>
          </a:xfrm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en-GB" sz="3600" b="1">
                <a:solidFill>
                  <a:srgbClr val="0033CC"/>
                </a:solidFill>
              </a:rPr>
              <a:t>A Powerpoint presentation for</a:t>
            </a:r>
          </a:p>
          <a:p>
            <a:pPr marL="609600" indent="-609600" algn="ctr">
              <a:buFontTx/>
              <a:buNone/>
            </a:pPr>
            <a:r>
              <a:rPr lang="en-GB" sz="3600" b="1">
                <a:solidFill>
                  <a:srgbClr val="0033CC"/>
                </a:solidFill>
              </a:rPr>
              <a:t>Interactive White boards</a:t>
            </a:r>
          </a:p>
          <a:p>
            <a:pPr marL="609600" indent="-609600" algn="ctr">
              <a:buFontTx/>
              <a:buNone/>
            </a:pPr>
            <a:endParaRPr lang="en-GB" sz="3600" b="1">
              <a:solidFill>
                <a:srgbClr val="0033CC"/>
              </a:solidFill>
            </a:endParaRP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611188" y="2060575"/>
            <a:ext cx="8064500" cy="1295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2500">
                      <a:srgbClr val="FF6633"/>
                    </a:gs>
                    <a:gs pos="25000">
                      <a:srgbClr val="FFFF00"/>
                    </a:gs>
                    <a:gs pos="37500">
                      <a:srgbClr val="01A78F"/>
                    </a:gs>
                    <a:gs pos="50000">
                      <a:srgbClr val="3366FF"/>
                    </a:gs>
                    <a:gs pos="62500">
                      <a:srgbClr val="01A78F"/>
                    </a:gs>
                    <a:gs pos="75000">
                      <a:srgbClr val="FFFF00"/>
                    </a:gs>
                    <a:gs pos="87500">
                      <a:srgbClr val="FF6633"/>
                    </a:gs>
                    <a:gs pos="100000">
                      <a:srgbClr val="FF3399"/>
                    </a:gs>
                  </a:gsLst>
                  <a:lin ang="5400000" scaled="1"/>
                </a:gradFill>
                <a:latin typeface="Arial Black"/>
              </a:rPr>
              <a:t>Science Investigation</a:t>
            </a: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1476375" y="620713"/>
            <a:ext cx="6337300" cy="10810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3399"/>
                    </a:gs>
                    <a:gs pos="12500">
                      <a:srgbClr val="FF6633"/>
                    </a:gs>
                    <a:gs pos="25000">
                      <a:srgbClr val="FFFF00"/>
                    </a:gs>
                    <a:gs pos="37500">
                      <a:srgbClr val="01A78F"/>
                    </a:gs>
                    <a:gs pos="50000">
                      <a:srgbClr val="3366FF"/>
                    </a:gs>
                    <a:gs pos="62500">
                      <a:srgbClr val="01A78F"/>
                    </a:gs>
                    <a:gs pos="75000">
                      <a:srgbClr val="FFFF00"/>
                    </a:gs>
                    <a:gs pos="87500">
                      <a:srgbClr val="FF6633"/>
                    </a:gs>
                    <a:gs pos="100000">
                      <a:srgbClr val="FF3399"/>
                    </a:gs>
                  </a:gsLst>
                  <a:lin ang="5400000" scaled="1"/>
                </a:gradFill>
                <a:latin typeface="Arial Black"/>
              </a:rPr>
              <a:t>Planning 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 Sardharwalla       August 2006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908050"/>
            <a:ext cx="7772400" cy="1470025"/>
          </a:xfrm>
        </p:spPr>
        <p:txBody>
          <a:bodyPr/>
          <a:lstStyle/>
          <a:p>
            <a:r>
              <a:rPr lang="en-GB">
                <a:solidFill>
                  <a:schemeClr val="accent2"/>
                </a:solidFill>
              </a:rPr>
              <a:t/>
            </a:r>
            <a:br>
              <a:rPr lang="en-GB">
                <a:solidFill>
                  <a:schemeClr val="accent2"/>
                </a:solidFill>
              </a:rPr>
            </a:br>
            <a:r>
              <a:rPr lang="en-GB">
                <a:solidFill>
                  <a:schemeClr val="accent2"/>
                </a:solidFill>
              </a:rPr>
              <a:t>What do we want to find out?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420938"/>
            <a:ext cx="6911975" cy="3673475"/>
          </a:xfrm>
        </p:spPr>
        <p:txBody>
          <a:bodyPr/>
          <a:lstStyle/>
          <a:p>
            <a:r>
              <a:rPr lang="en-GB"/>
              <a:t> 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755650" y="4797425"/>
            <a:ext cx="4176713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endParaRPr lang="en-US" sz="4400">
              <a:solidFill>
                <a:srgbClr val="CC3300"/>
              </a:solidFill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2555875" y="333375"/>
            <a:ext cx="3816350" cy="15113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FFF200"/>
                    </a:gs>
                    <a:gs pos="45000">
                      <a:srgbClr val="FF7A00"/>
                    </a:gs>
                    <a:gs pos="70000">
                      <a:srgbClr val="FF0300"/>
                    </a:gs>
                    <a:gs pos="100000">
                      <a:srgbClr val="4D0808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Question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84213" y="2420938"/>
            <a:ext cx="8064500" cy="3600450"/>
          </a:xfrm>
          <a:prstGeom prst="rect">
            <a:avLst/>
          </a:prstGeom>
          <a:solidFill>
            <a:srgbClr val="FEFED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 Sardharwalla       August 2006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268413"/>
            <a:ext cx="8229600" cy="1143000"/>
          </a:xfrm>
        </p:spPr>
        <p:txBody>
          <a:bodyPr/>
          <a:lstStyle/>
          <a:p>
            <a:r>
              <a:rPr lang="en-GB">
                <a:solidFill>
                  <a:schemeClr val="folHlink"/>
                </a:solidFill>
              </a:rPr>
              <a:t>What could we change?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492375"/>
            <a:ext cx="8291513" cy="3633788"/>
          </a:xfrm>
          <a:solidFill>
            <a:srgbClr val="FEFED4"/>
          </a:solidFill>
        </p:spPr>
        <p:txBody>
          <a:bodyPr/>
          <a:lstStyle/>
          <a:p>
            <a:endParaRPr lang="en-US"/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3059113" y="404813"/>
            <a:ext cx="3313112" cy="10080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Variables</a:t>
            </a: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68313" y="2492375"/>
            <a:ext cx="8280400" cy="3673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 Sardharwalla       August 2006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412875"/>
            <a:ext cx="8229600" cy="576263"/>
          </a:xfrm>
        </p:spPr>
        <p:txBody>
          <a:bodyPr/>
          <a:lstStyle/>
          <a:p>
            <a:pPr algn="l"/>
            <a:r>
              <a:rPr lang="en-GB" sz="3200" b="1">
                <a:solidFill>
                  <a:schemeClr val="folHlink"/>
                </a:solidFill>
              </a:rPr>
              <a:t>We will change?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3644900"/>
            <a:ext cx="8229600" cy="2336800"/>
          </a:xfrm>
        </p:spPr>
        <p:txBody>
          <a:bodyPr/>
          <a:lstStyle/>
          <a:p>
            <a:pPr>
              <a:buFontTx/>
              <a:buNone/>
            </a:pPr>
            <a:r>
              <a:rPr lang="en-GB" b="1">
                <a:solidFill>
                  <a:schemeClr val="accent2"/>
                </a:solidFill>
              </a:rPr>
              <a:t>We will keep these the same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3059113" y="404813"/>
            <a:ext cx="3313112" cy="10080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Fair Test</a:t>
            </a:r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1042988" y="2133600"/>
            <a:ext cx="6842125" cy="1368425"/>
          </a:xfrm>
          <a:prstGeom prst="rect">
            <a:avLst/>
          </a:prstGeom>
          <a:solidFill>
            <a:srgbClr val="FEFED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1042988" y="4365625"/>
            <a:ext cx="6840537" cy="1800225"/>
          </a:xfrm>
          <a:prstGeom prst="rect">
            <a:avLst/>
          </a:prstGeom>
          <a:solidFill>
            <a:srgbClr val="FEFED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 Sardharwalla       August 2006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16113"/>
            <a:ext cx="1655763" cy="936625"/>
          </a:xfrm>
        </p:spPr>
        <p:txBody>
          <a:bodyPr/>
          <a:lstStyle/>
          <a:p>
            <a:pPr>
              <a:buFontTx/>
              <a:buNone/>
            </a:pPr>
            <a:r>
              <a:rPr lang="en-GB" sz="4000" b="1">
                <a:solidFill>
                  <a:srgbClr val="0033CC"/>
                </a:solidFill>
              </a:rPr>
              <a:t>Why?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3059113" y="404813"/>
            <a:ext cx="3313112" cy="10080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Is it a Fair Test?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051050" y="1989138"/>
            <a:ext cx="6553200" cy="4176712"/>
          </a:xfrm>
          <a:prstGeom prst="rect">
            <a:avLst/>
          </a:prstGeom>
          <a:solidFill>
            <a:srgbClr val="FEFED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 Sardharwalla       August 2006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229600" cy="3562350"/>
          </a:xfrm>
        </p:spPr>
        <p:txBody>
          <a:bodyPr/>
          <a:lstStyle/>
          <a:p>
            <a:pPr>
              <a:buFontTx/>
              <a:buNone/>
            </a:pPr>
            <a:r>
              <a:rPr lang="en-GB" b="1">
                <a:solidFill>
                  <a:srgbClr val="33CC33"/>
                </a:solidFill>
              </a:rPr>
              <a:t>What will we look at , measure or count?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2916238" y="404813"/>
            <a:ext cx="3313112" cy="100806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solidFill>
                  <a:srgbClr val="CC33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Measure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84213" y="2420938"/>
            <a:ext cx="8064500" cy="3744912"/>
          </a:xfrm>
          <a:prstGeom prst="rect">
            <a:avLst/>
          </a:prstGeom>
          <a:solidFill>
            <a:srgbClr val="FEFED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 Sardharwalla       August 2006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229600" cy="3562350"/>
          </a:xfrm>
        </p:spPr>
        <p:txBody>
          <a:bodyPr/>
          <a:lstStyle/>
          <a:p>
            <a:pPr>
              <a:buFontTx/>
              <a:buNone/>
            </a:pPr>
            <a:r>
              <a:rPr lang="en-GB" b="1">
                <a:solidFill>
                  <a:schemeClr val="accent2"/>
                </a:solidFill>
              </a:rPr>
              <a:t>What do we think will happen?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>
            <a:off x="2916238" y="549275"/>
            <a:ext cx="3313112" cy="10080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FF3399"/>
                    </a:gs>
                    <a:gs pos="25000">
                      <a:srgbClr val="FF6633"/>
                    </a:gs>
                    <a:gs pos="50000">
                      <a:srgbClr val="FFFF00"/>
                    </a:gs>
                    <a:gs pos="75000">
                      <a:srgbClr val="01A78F"/>
                    </a:gs>
                    <a:gs pos="100000">
                      <a:srgbClr val="3366FF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Prediction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4213" y="2565400"/>
            <a:ext cx="7704137" cy="3384550"/>
          </a:xfrm>
          <a:prstGeom prst="rect">
            <a:avLst/>
          </a:prstGeom>
          <a:solidFill>
            <a:srgbClr val="FEFED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 Sardharwalla       August 2006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229600" cy="3562350"/>
          </a:xfrm>
        </p:spPr>
        <p:txBody>
          <a:bodyPr/>
          <a:lstStyle/>
          <a:p>
            <a:pPr>
              <a:buFontTx/>
              <a:buNone/>
            </a:pPr>
            <a:r>
              <a:rPr lang="en-GB" b="1">
                <a:solidFill>
                  <a:schemeClr val="accent2"/>
                </a:solidFill>
              </a:rPr>
              <a:t>What happened?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3059113" y="692150"/>
            <a:ext cx="3313112" cy="10080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Results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900113" y="2420938"/>
            <a:ext cx="7488237" cy="3744912"/>
          </a:xfrm>
          <a:prstGeom prst="rect">
            <a:avLst/>
          </a:prstGeom>
          <a:solidFill>
            <a:srgbClr val="FEFED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 Sardharwalla       August 2006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773238"/>
            <a:ext cx="8229600" cy="3562350"/>
          </a:xfrm>
        </p:spPr>
        <p:txBody>
          <a:bodyPr/>
          <a:lstStyle/>
          <a:p>
            <a:pPr>
              <a:buFontTx/>
              <a:buNone/>
            </a:pPr>
            <a:r>
              <a:rPr lang="en-GB" b="1">
                <a:solidFill>
                  <a:schemeClr val="accent2"/>
                </a:solidFill>
              </a:rPr>
              <a:t>Why do we think it happened?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>
            <a:off x="3059113" y="692150"/>
            <a:ext cx="3313112" cy="100806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0">
                  <a:gsLst>
                    <a:gs pos="0">
                      <a:srgbClr val="DCEBF5"/>
                    </a:gs>
                    <a:gs pos="8000">
                      <a:srgbClr val="83A7C3"/>
                    </a:gs>
                    <a:gs pos="13000">
                      <a:srgbClr val="768FB9"/>
                    </a:gs>
                    <a:gs pos="21001">
                      <a:srgbClr val="83A7C3"/>
                    </a:gs>
                    <a:gs pos="52000">
                      <a:srgbClr val="FFFFFF"/>
                    </a:gs>
                    <a:gs pos="56000">
                      <a:srgbClr val="9C6563"/>
                    </a:gs>
                    <a:gs pos="58000">
                      <a:srgbClr val="80302D"/>
                    </a:gs>
                    <a:gs pos="71001">
                      <a:srgbClr val="C0524E"/>
                    </a:gs>
                    <a:gs pos="94000">
                      <a:srgbClr val="EBDAD4"/>
                    </a:gs>
                    <a:gs pos="100000">
                      <a:srgbClr val="55261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Conclusion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900113" y="2565400"/>
            <a:ext cx="7488237" cy="3600450"/>
          </a:xfrm>
          <a:prstGeom prst="rect">
            <a:avLst/>
          </a:prstGeom>
          <a:solidFill>
            <a:srgbClr val="FEFED4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115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PowerPoint Presentation</vt:lpstr>
      <vt:lpstr> What do we want to find out?</vt:lpstr>
      <vt:lpstr>What could we change?</vt:lpstr>
      <vt:lpstr>We will change?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AX3.net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 we want to find out?</dc:title>
  <dc:creator>Manager</dc:creator>
  <cp:lastModifiedBy>Teacher E-Solutions</cp:lastModifiedBy>
  <cp:revision>15</cp:revision>
  <dcterms:created xsi:type="dcterms:W3CDTF">2003-01-20T20:47:33Z</dcterms:created>
  <dcterms:modified xsi:type="dcterms:W3CDTF">2019-01-18T17:23:28Z</dcterms:modified>
</cp:coreProperties>
</file>