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7" r:id="rId3"/>
    <p:sldId id="258" r:id="rId4"/>
    <p:sldId id="259" r:id="rId5"/>
    <p:sldId id="260" r:id="rId6"/>
    <p:sldId id="299" r:id="rId7"/>
    <p:sldId id="262" r:id="rId8"/>
    <p:sldId id="263" r:id="rId9"/>
    <p:sldId id="264" r:id="rId10"/>
    <p:sldId id="300" r:id="rId11"/>
    <p:sldId id="266" r:id="rId12"/>
    <p:sldId id="267" r:id="rId13"/>
    <p:sldId id="268" r:id="rId14"/>
    <p:sldId id="301" r:id="rId15"/>
    <p:sldId id="270" r:id="rId16"/>
    <p:sldId id="271" r:id="rId17"/>
    <p:sldId id="272" r:id="rId18"/>
    <p:sldId id="302" r:id="rId19"/>
    <p:sldId id="274" r:id="rId20"/>
    <p:sldId id="275" r:id="rId21"/>
    <p:sldId id="276" r:id="rId22"/>
    <p:sldId id="303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04" r:id="rId31"/>
    <p:sldId id="286" r:id="rId32"/>
    <p:sldId id="287" r:id="rId33"/>
    <p:sldId id="288" r:id="rId34"/>
    <p:sldId id="305" r:id="rId35"/>
    <p:sldId id="290" r:id="rId36"/>
    <p:sldId id="291" r:id="rId37"/>
    <p:sldId id="292" r:id="rId38"/>
    <p:sldId id="306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4" autoAdjust="0"/>
    <p:restoredTop sz="94660"/>
  </p:normalViewPr>
  <p:slideViewPr>
    <p:cSldViewPr>
      <p:cViewPr varScale="1">
        <p:scale>
          <a:sx n="41" d="100"/>
          <a:sy n="41" d="100"/>
        </p:scale>
        <p:origin x="-6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D6BC-6B21-4098-BA2D-B2ECE62C1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2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157C2-15B0-4193-8A68-691056F917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4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0827C-A924-4F5F-8142-59E1115A3C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6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885F8-8F87-497B-AA3D-4A6681D01C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22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84225-9EE1-4386-8E93-6B04F98503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10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9ADE7-93D9-43ED-9E27-F39E5759F5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61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D0AFE-ABFB-4649-8DD1-E378A4F9C9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E1080-8661-432F-9356-AB82066D6D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65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8EE79-ED48-49A3-B2F3-89A7EF3AD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98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DF91C-35C3-41B4-B961-CA40D5E64A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9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44206-6E09-4CAD-BDBD-79229C6539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4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C97B6BFC-CBA5-4B5A-9F1C-683711B67F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549275"/>
            <a:ext cx="8496300" cy="2303463"/>
          </a:xfrm>
        </p:spPr>
        <p:txBody>
          <a:bodyPr/>
          <a:lstStyle/>
          <a:p>
            <a:pPr eaLnBrk="1" hangingPunct="1"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The Year 5/6 Science Quiz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781300"/>
            <a:ext cx="6400800" cy="935038"/>
          </a:xfrm>
        </p:spPr>
        <p:txBody>
          <a:bodyPr/>
          <a:lstStyle/>
          <a:p>
            <a:pPr eaLnBrk="1" hangingPunct="1"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Part One</a:t>
            </a:r>
          </a:p>
        </p:txBody>
      </p:sp>
      <p:pic>
        <p:nvPicPr>
          <p:cNvPr id="8" name="Picture 6" descr="C:\Users\Gareth\AppData\Local\Microsoft\Windows\Temporary Internet Files\Content.IE5\40XS7GBG\MMj0234746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86188"/>
            <a:ext cx="2500313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3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Variation and Classification</a:t>
            </a:r>
          </a:p>
        </p:txBody>
      </p:sp>
      <p:pic>
        <p:nvPicPr>
          <p:cNvPr id="7" name="Picture 9" descr="C:\Users\Gareth\AppData\Local\Microsoft\Windows\Temporary Internet Files\Content.IE5\40XS7GBG\MMj0336567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786188"/>
            <a:ext cx="261620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7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All living things can be placed into one of two groups. What are the groups?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8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does vertebrate mean?</a:t>
            </a:r>
            <a:r>
              <a:rPr lang="en-GB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9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the name of the trees that </a:t>
            </a:r>
            <a:r>
              <a:rPr lang="en-GB" sz="4000" i="1" smtClean="0">
                <a:latin typeface="Comic Sans MS" pitchFamily="66" charset="0"/>
              </a:rPr>
              <a:t>do not</a:t>
            </a:r>
            <a:r>
              <a:rPr lang="en-GB" sz="4000" smtClean="0">
                <a:latin typeface="Comic Sans MS" pitchFamily="66" charset="0"/>
              </a:rPr>
              <a:t> lose their leaves in winter?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4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Living Things in their Environment</a:t>
            </a:r>
          </a:p>
          <a:p>
            <a:pPr algn="ctr" eaLnBrk="1" hangingPunct="1">
              <a:buFontTx/>
              <a:buNone/>
              <a:defRPr/>
            </a:pPr>
            <a:endParaRPr lang="en-GB" sz="6000" b="1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Picture 6" descr="C:\Users\Gareth\AppData\Local\Microsoft\Windows\Temporary Internet Files\Content.IE5\NN4K2E8W\MMj0282831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429125"/>
            <a:ext cx="2243138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the name of the place where a plant or an animal lives?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does an arrow mean when used in a food chain?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Give one adaptation that a seal has so that it can live in the cold sea.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5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Grouping Materials</a:t>
            </a:r>
          </a:p>
        </p:txBody>
      </p:sp>
      <p:pic>
        <p:nvPicPr>
          <p:cNvPr id="7" name="Picture 7" descr="MCj02322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29063"/>
            <a:ext cx="2663825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kinds of materials make good thermal conductors?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1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The Human Body</a:t>
            </a:r>
          </a:p>
        </p:txBody>
      </p:sp>
      <p:pic>
        <p:nvPicPr>
          <p:cNvPr id="7" name="Picture 4" descr="MCj039820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3644900"/>
            <a:ext cx="338455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Would electricity be able to pass through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Wood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Metal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Plastic</a:t>
            </a:r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does permeable mean?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6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Changing Materials</a:t>
            </a:r>
          </a:p>
        </p:txBody>
      </p:sp>
      <p:pic>
        <p:nvPicPr>
          <p:cNvPr id="7" name="Picture 4" descr="MCEN00275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29063"/>
            <a:ext cx="2449513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happens to sugar when you add it to a cup of tea? 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17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water called when it’s a gas?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18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Complete this sentence:</a:t>
            </a:r>
          </a:p>
          <a:p>
            <a:pPr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When you melt chocolate you are changing a solid to a </a:t>
            </a:r>
            <a:r>
              <a:rPr lang="en-GB" sz="4000" u="sng" smtClean="0">
                <a:latin typeface="Comic Sans MS" pitchFamily="66" charset="0"/>
              </a:rPr>
              <a:t>_____</a:t>
            </a:r>
            <a:endParaRPr lang="en-GB" sz="400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7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Separating Mixtures of Materials</a:t>
            </a:r>
          </a:p>
        </p:txBody>
      </p:sp>
      <p:pic>
        <p:nvPicPr>
          <p:cNvPr id="27656" name="Picture 8" descr="C:\Users\Gareth\AppData\Local\Microsoft\Windows\Temporary Internet Files\Content.IE5\I76JOOCX\MMj035460700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214813"/>
            <a:ext cx="23574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19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Which two of these solids are soluble in water?</a:t>
            </a:r>
          </a:p>
          <a:p>
            <a:pPr eaLnBrk="1" hangingPunct="1">
              <a:buFontTx/>
              <a:buNone/>
            </a:pPr>
            <a:endParaRPr lang="en-GB" sz="400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Sugar, nails, stones, salt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If you dissolved some salt into water, how would you separate the salt from the water?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Condensation forms when warm damp air touches what?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A cold surface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A warm surface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29130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2 important things do humans need to stay alive?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8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Electricity</a:t>
            </a:r>
          </a:p>
        </p:txBody>
      </p:sp>
      <p:pic>
        <p:nvPicPr>
          <p:cNvPr id="7" name="Picture 4" descr="MCj042409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4071938"/>
            <a:ext cx="2447925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Name 4 things in your house that wouldn’t work if there was no electricity.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23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Why do bathroom light switches often have a cord hanging from them?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24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If you add an extra battery to a circuit containing a bulb, how will this affect the bulb?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9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Forces and Motion</a:t>
            </a:r>
          </a:p>
        </p:txBody>
      </p:sp>
      <p:pic>
        <p:nvPicPr>
          <p:cNvPr id="52228" name="Picture 4" descr="MCj030106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857625"/>
            <a:ext cx="2663825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25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are the four things that forces can cause objects to do?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26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instrument do you use to measure force?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27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the name of the force that gives us grip?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10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Light and Sound</a:t>
            </a:r>
          </a:p>
        </p:txBody>
      </p:sp>
      <p:pic>
        <p:nvPicPr>
          <p:cNvPr id="53251" name="Picture 3" descr="MPj040108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8" y="3716338"/>
            <a:ext cx="35274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28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How are shadows formed?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Give three reasons why you have a skeleton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29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On a sunny day, what time of the day will your shadow be shortest?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30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How are sounds produced?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End of Part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the pulse?</a:t>
            </a:r>
          </a:p>
          <a:p>
            <a:pPr marL="609600" indent="-609600"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Is it: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A fruit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A Heartbeat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A Blood Vessel</a:t>
            </a:r>
          </a:p>
        </p:txBody>
      </p:sp>
    </p:spTree>
  </p:cSld>
  <p:clrMapOvr>
    <a:masterClrMapping/>
  </p:clrMapOvr>
  <p:transition spd="med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sz="6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Section 2</a:t>
            </a:r>
          </a:p>
          <a:p>
            <a:pPr algn="ctr" eaLnBrk="1" hangingPunct="1">
              <a:buFontTx/>
              <a:buNone/>
              <a:defRPr/>
            </a:pPr>
            <a:r>
              <a:rPr lang="en-GB" sz="4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Green Plants</a:t>
            </a:r>
          </a:p>
        </p:txBody>
      </p:sp>
      <p:pic>
        <p:nvPicPr>
          <p:cNvPr id="7" name="Picture 7" descr="j02819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643313"/>
            <a:ext cx="273685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are the </a:t>
            </a:r>
            <a:r>
              <a:rPr lang="en-GB" sz="4000" i="1" smtClean="0">
                <a:latin typeface="Comic Sans MS" pitchFamily="66" charset="0"/>
              </a:rPr>
              <a:t>three ways</a:t>
            </a:r>
            <a:r>
              <a:rPr lang="en-GB" sz="4000" smtClean="0">
                <a:latin typeface="Comic Sans MS" pitchFamily="66" charset="0"/>
              </a:rPr>
              <a:t> in which fruits and seeds can be </a:t>
            </a:r>
            <a:r>
              <a:rPr lang="en-GB" sz="4000" i="1" smtClean="0">
                <a:latin typeface="Comic Sans MS" pitchFamily="66" charset="0"/>
              </a:rPr>
              <a:t>scattered</a:t>
            </a:r>
            <a:r>
              <a:rPr lang="en-GB" sz="400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In what part of the plant does </a:t>
            </a:r>
            <a:r>
              <a:rPr lang="en-GB" sz="4000" i="1" smtClean="0">
                <a:latin typeface="Comic Sans MS" pitchFamily="66" charset="0"/>
              </a:rPr>
              <a:t>most</a:t>
            </a:r>
            <a:r>
              <a:rPr lang="en-GB" sz="4000" smtClean="0">
                <a:latin typeface="Comic Sans MS" pitchFamily="66" charset="0"/>
              </a:rPr>
              <a:t> photosynthesis happen?</a:t>
            </a:r>
          </a:p>
          <a:p>
            <a:pPr marL="609600" indent="-609600" algn="ctr" eaLnBrk="1" hangingPunct="1">
              <a:buFontTx/>
              <a:buNone/>
            </a:pPr>
            <a:endParaRPr lang="en-GB" sz="4000" smtClean="0">
              <a:latin typeface="Comic Sans MS" pitchFamily="66" charset="0"/>
            </a:endParaRP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Flower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Roots</a:t>
            </a:r>
          </a:p>
          <a:p>
            <a:pPr marL="609600" indent="-609600" eaLnBrk="1" hangingPunct="1">
              <a:buFontTx/>
              <a:buAutoNum type="alphaUcPeriod"/>
            </a:pPr>
            <a:r>
              <a:rPr lang="en-GB" sz="4000" smtClean="0">
                <a:latin typeface="Comic Sans MS" pitchFamily="66" charset="0"/>
              </a:rPr>
              <a:t>Leaves</a:t>
            </a:r>
          </a:p>
          <a:p>
            <a:pPr marL="609600" indent="-609600" eaLnBrk="1" hangingPunct="1">
              <a:buFontTx/>
              <a:buNone/>
            </a:pPr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Question 6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When pollen lands on the stigma, is this </a:t>
            </a:r>
            <a:r>
              <a:rPr lang="en-GB" sz="4000" i="1" smtClean="0">
                <a:latin typeface="Comic Sans MS" pitchFamily="66" charset="0"/>
              </a:rPr>
              <a:t>pollination</a:t>
            </a:r>
            <a:r>
              <a:rPr lang="en-GB" sz="4000" smtClean="0">
                <a:latin typeface="Comic Sans MS" pitchFamily="66" charset="0"/>
              </a:rPr>
              <a:t> or </a:t>
            </a:r>
            <a:r>
              <a:rPr lang="en-GB" sz="4000" i="1" smtClean="0">
                <a:latin typeface="Comic Sans MS" pitchFamily="66" charset="0"/>
              </a:rPr>
              <a:t>fertilisation</a:t>
            </a:r>
            <a:r>
              <a:rPr lang="en-GB" sz="4000" smtClean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497</Words>
  <Application>Microsoft Office PowerPoint</Application>
  <PresentationFormat>On-screen Show (4:3)</PresentationFormat>
  <Paragraphs>99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Comic Sans MS</vt:lpstr>
      <vt:lpstr>Arial</vt:lpstr>
      <vt:lpstr>Calibri</vt:lpstr>
      <vt:lpstr>Default Design</vt:lpstr>
      <vt:lpstr>The Year 5/6 Science Quiz</vt:lpstr>
      <vt:lpstr>PowerPoint Presentation</vt:lpstr>
      <vt:lpstr>Question 1</vt:lpstr>
      <vt:lpstr>Question 2</vt:lpstr>
      <vt:lpstr>Question 3</vt:lpstr>
      <vt:lpstr>PowerPoint Presentation</vt:lpstr>
      <vt:lpstr>Question 4</vt:lpstr>
      <vt:lpstr>Question 5</vt:lpstr>
      <vt:lpstr>Question 6</vt:lpstr>
      <vt:lpstr>PowerPoint Presentation</vt:lpstr>
      <vt:lpstr>Question 7</vt:lpstr>
      <vt:lpstr>Question 8</vt:lpstr>
      <vt:lpstr>Question 9</vt:lpstr>
      <vt:lpstr>PowerPoint Presentation</vt:lpstr>
      <vt:lpstr>Question 10</vt:lpstr>
      <vt:lpstr>Question 11</vt:lpstr>
      <vt:lpstr>Question 12</vt:lpstr>
      <vt:lpstr>PowerPoint Presentation</vt:lpstr>
      <vt:lpstr>Question 13</vt:lpstr>
      <vt:lpstr>Question 14</vt:lpstr>
      <vt:lpstr>Question 15</vt:lpstr>
      <vt:lpstr>PowerPoint Presentation</vt:lpstr>
      <vt:lpstr>Question 16</vt:lpstr>
      <vt:lpstr>Question 17</vt:lpstr>
      <vt:lpstr>Question 18</vt:lpstr>
      <vt:lpstr>PowerPoint Presentation</vt:lpstr>
      <vt:lpstr>Question 19</vt:lpstr>
      <vt:lpstr>Question 20</vt:lpstr>
      <vt:lpstr>Question 21</vt:lpstr>
      <vt:lpstr>PowerPoint Presentation</vt:lpstr>
      <vt:lpstr>Question 22</vt:lpstr>
      <vt:lpstr>Question 23</vt:lpstr>
      <vt:lpstr>Question 24</vt:lpstr>
      <vt:lpstr>PowerPoint Presentation</vt:lpstr>
      <vt:lpstr>Question 25</vt:lpstr>
      <vt:lpstr>Question 26</vt:lpstr>
      <vt:lpstr>Question 27</vt:lpstr>
      <vt:lpstr>PowerPoint Presentation</vt:lpstr>
      <vt:lpstr>Question 28</vt:lpstr>
      <vt:lpstr>Question 29</vt:lpstr>
      <vt:lpstr>Question 30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Year 5/6 Science Quiz</dc:title>
  <dc:creator>Gareth</dc:creator>
  <cp:lastModifiedBy>Teacher E-Solutions</cp:lastModifiedBy>
  <cp:revision>8</cp:revision>
  <dcterms:created xsi:type="dcterms:W3CDTF">2007-05-05T17:57:44Z</dcterms:created>
  <dcterms:modified xsi:type="dcterms:W3CDTF">2019-01-18T17:23:31Z</dcterms:modified>
</cp:coreProperties>
</file>