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6" r:id="rId11"/>
    <p:sldId id="266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FA986-145B-47C9-AE14-996EF5470E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14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21D51-ECD1-42B8-8CFF-FE141D2EC0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9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E7429-A4C5-461C-BE88-D79B8601C5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99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0C070-38D3-4AA4-9B7F-417A90A86F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69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77483-2CAC-40D1-B599-30BF9AE1A2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9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21836-4174-4FA0-8735-A7A117B1F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07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2A49E-12FD-4C11-B6B8-3D79368013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41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AE619-C509-465C-B48C-2CCDEB7E04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63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3EDA3-83E6-46B7-8EAA-2FA2AF2A31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70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C0B37-67A6-4EB8-8A79-4D353B6419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1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3A67E-6D2D-4D84-ACA5-572A506846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80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F31B263-835A-4E9A-81AD-6CE94AC048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11"/>
          <p:cNvSpPr>
            <a:spLocks noChangeArrowheads="1" noChangeShapeType="1" noTextEdit="1"/>
          </p:cNvSpPr>
          <p:nvPr/>
        </p:nvSpPr>
        <p:spPr bwMode="auto">
          <a:xfrm>
            <a:off x="1476375" y="1628775"/>
            <a:ext cx="6264275" cy="331311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Seaside</a:t>
            </a:r>
          </a:p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Destinations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7" descr="Uk_topo_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628775"/>
            <a:ext cx="3225800" cy="498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7" descr="Uk_topo_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628775"/>
            <a:ext cx="3225800" cy="498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WordArt 8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8497887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The United Kingdom</a:t>
            </a:r>
          </a:p>
        </p:txBody>
      </p:sp>
      <p:sp>
        <p:nvSpPr>
          <p:cNvPr id="11269" name="Line 9"/>
          <p:cNvSpPr>
            <a:spLocks noChangeShapeType="1"/>
          </p:cNvSpPr>
          <p:nvPr/>
        </p:nvSpPr>
        <p:spPr bwMode="auto">
          <a:xfrm flipH="1" flipV="1">
            <a:off x="5292725" y="6092825"/>
            <a:ext cx="1366838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Text Box 10"/>
          <p:cNvSpPr txBox="1">
            <a:spLocks noChangeArrowheads="1"/>
          </p:cNvSpPr>
          <p:nvPr/>
        </p:nvSpPr>
        <p:spPr bwMode="auto">
          <a:xfrm>
            <a:off x="6588125" y="6237288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Brighton</a:t>
            </a:r>
          </a:p>
        </p:txBody>
      </p:sp>
      <p:sp>
        <p:nvSpPr>
          <p:cNvPr id="11271" name="Line 11"/>
          <p:cNvSpPr>
            <a:spLocks noChangeShapeType="1"/>
          </p:cNvSpPr>
          <p:nvPr/>
        </p:nvSpPr>
        <p:spPr bwMode="auto">
          <a:xfrm flipH="1">
            <a:off x="5724525" y="5805488"/>
            <a:ext cx="1368425" cy="714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7019925" y="5589588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Dover</a:t>
            </a:r>
          </a:p>
        </p:txBody>
      </p:sp>
      <p:sp>
        <p:nvSpPr>
          <p:cNvPr id="11273" name="Line 13"/>
          <p:cNvSpPr>
            <a:spLocks noChangeShapeType="1"/>
          </p:cNvSpPr>
          <p:nvPr/>
        </p:nvSpPr>
        <p:spPr bwMode="auto">
          <a:xfrm flipH="1">
            <a:off x="5219700" y="4581525"/>
            <a:ext cx="1512888" cy="1295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Text Box 14"/>
          <p:cNvSpPr txBox="1">
            <a:spLocks noChangeArrowheads="1"/>
          </p:cNvSpPr>
          <p:nvPr/>
        </p:nvSpPr>
        <p:spPr bwMode="auto">
          <a:xfrm>
            <a:off x="6732588" y="4365625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Redhill</a:t>
            </a:r>
          </a:p>
        </p:txBody>
      </p:sp>
      <p:sp>
        <p:nvSpPr>
          <p:cNvPr id="11275" name="Line 15"/>
          <p:cNvSpPr>
            <a:spLocks noChangeShapeType="1"/>
          </p:cNvSpPr>
          <p:nvPr/>
        </p:nvSpPr>
        <p:spPr bwMode="auto">
          <a:xfrm>
            <a:off x="2124075" y="6165850"/>
            <a:ext cx="1511300" cy="1444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6"/>
          <p:cNvSpPr>
            <a:spLocks noChangeShapeType="1"/>
          </p:cNvSpPr>
          <p:nvPr/>
        </p:nvSpPr>
        <p:spPr bwMode="auto">
          <a:xfrm flipH="1" flipV="1">
            <a:off x="4284663" y="2060575"/>
            <a:ext cx="2735262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8"/>
          <p:cNvSpPr>
            <a:spLocks noChangeShapeType="1"/>
          </p:cNvSpPr>
          <p:nvPr/>
        </p:nvSpPr>
        <p:spPr bwMode="auto">
          <a:xfrm>
            <a:off x="2195513" y="4292600"/>
            <a:ext cx="2089150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Text Box 19"/>
          <p:cNvSpPr txBox="1">
            <a:spLocks noChangeArrowheads="1"/>
          </p:cNvSpPr>
          <p:nvPr/>
        </p:nvSpPr>
        <p:spPr bwMode="auto">
          <a:xfrm>
            <a:off x="6948488" y="2276475"/>
            <a:ext cx="18716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John O’Groats</a:t>
            </a:r>
          </a:p>
        </p:txBody>
      </p:sp>
      <p:sp>
        <p:nvSpPr>
          <p:cNvPr id="11279" name="Text Box 20"/>
          <p:cNvSpPr txBox="1">
            <a:spLocks noChangeArrowheads="1"/>
          </p:cNvSpPr>
          <p:nvPr/>
        </p:nvSpPr>
        <p:spPr bwMode="auto">
          <a:xfrm>
            <a:off x="1042988" y="4076700"/>
            <a:ext cx="1222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Blackpool</a:t>
            </a:r>
          </a:p>
        </p:txBody>
      </p:sp>
      <p:sp>
        <p:nvSpPr>
          <p:cNvPr id="11280" name="Text Box 21"/>
          <p:cNvSpPr txBox="1">
            <a:spLocks noChangeArrowheads="1"/>
          </p:cNvSpPr>
          <p:nvPr/>
        </p:nvSpPr>
        <p:spPr bwMode="auto">
          <a:xfrm>
            <a:off x="971550" y="5949950"/>
            <a:ext cx="1222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Newquay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Uk_topo_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628775"/>
            <a:ext cx="3225800" cy="498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5003800" y="4652963"/>
            <a:ext cx="1873250" cy="1439862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877050" y="4508500"/>
            <a:ext cx="1870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West Wittering</a:t>
            </a:r>
          </a:p>
        </p:txBody>
      </p:sp>
      <p:sp>
        <p:nvSpPr>
          <p:cNvPr id="12293" name="WordArt 11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8424862" cy="10080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Where is West Wittering?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nimBg="1"/>
      <p:bldP spid="122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6264275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Eastbourne</a:t>
            </a:r>
          </a:p>
        </p:txBody>
      </p:sp>
      <p:pic>
        <p:nvPicPr>
          <p:cNvPr id="3075" name="Picture 6" descr="1317128221_eastbourne-seafront-caf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484313"/>
            <a:ext cx="7632700" cy="5092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3887787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Dover</a:t>
            </a:r>
          </a:p>
        </p:txBody>
      </p:sp>
      <p:pic>
        <p:nvPicPr>
          <p:cNvPr id="4099" name="Picture 6" descr="45399440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84313"/>
            <a:ext cx="7488237" cy="5037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7848600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Great Yarmouth</a:t>
            </a:r>
          </a:p>
        </p:txBody>
      </p:sp>
      <p:pic>
        <p:nvPicPr>
          <p:cNvPr id="5123" name="Picture 6" descr="Great+Yarmou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73238"/>
            <a:ext cx="7199313" cy="474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article-1201191-05CA9E1D000005DC-946_468x2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73238"/>
            <a:ext cx="7337425" cy="4484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WordArt 6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4897437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Brighton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camber-s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773238"/>
            <a:ext cx="7127875" cy="4757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WordArt 6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5689600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Camber Sands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newquay_surfer-500x3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700213"/>
            <a:ext cx="6481762" cy="4821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WordArt 6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5689600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Newquay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5689600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Blackpool</a:t>
            </a:r>
          </a:p>
        </p:txBody>
      </p:sp>
      <p:pic>
        <p:nvPicPr>
          <p:cNvPr id="9219" name="Picture 6" descr="blackpool_m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628775"/>
            <a:ext cx="6624637" cy="4972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 descr="Pg-17-john-o-groats_170681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916113"/>
            <a:ext cx="6659563" cy="4551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WordArt 8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6337300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John O'Groats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30</Words>
  <Application>Microsoft Office PowerPoint</Application>
  <PresentationFormat>On-screen Show (4:3)</PresentationFormat>
  <Paragraphs>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MATTHEWS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Carolyn</dc:creator>
  <cp:lastModifiedBy>Teacher E-Solutions</cp:lastModifiedBy>
  <cp:revision>3</cp:revision>
  <dcterms:created xsi:type="dcterms:W3CDTF">2012-04-14T07:59:42Z</dcterms:created>
  <dcterms:modified xsi:type="dcterms:W3CDTF">2019-01-18T17:28:33Z</dcterms:modified>
</cp:coreProperties>
</file>