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56" r:id="rId11"/>
    <p:sldId id="266" r:id="rId12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0000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58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0FA986-145B-47C9-AE14-996EF5470E7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8143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421D51-ECD1-42B8-8CFF-FE141D2EC01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3945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FE7429-A4C5-461C-BE88-D79B8601C57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99948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20C070-38D3-4AA4-9B7F-417A90A86FA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2690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E77483-2CAC-40D1-B599-30BF9AE1A29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598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421836-4174-4FA0-8735-A7A117B1FF4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0073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42A49E-12FD-4C11-B6B8-3D793680131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7416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BAE619-C509-465C-B48C-2CCDEB7E048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7638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B3EDA3-83E6-46B7-8EAA-2FA2AF2A317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9707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6C0B37-67A6-4EB8-8A79-4D353B64194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313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83A67E-6D2D-4D84-ACA5-572A5068468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3800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4F31B263-835A-4E9A-81AD-6CE94AC048F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11"/>
          <p:cNvSpPr>
            <a:spLocks noChangeArrowheads="1" noChangeShapeType="1" noTextEdit="1"/>
          </p:cNvSpPr>
          <p:nvPr/>
        </p:nvSpPr>
        <p:spPr bwMode="auto">
          <a:xfrm>
            <a:off x="1476375" y="1628775"/>
            <a:ext cx="6264275" cy="3313113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en-US" sz="3600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Seaside</a:t>
            </a:r>
          </a:p>
          <a:p>
            <a:pPr algn="ctr"/>
            <a:r>
              <a:rPr lang="en-US" sz="3600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Destinations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7" descr="Uk_topo_e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0338" y="1628775"/>
            <a:ext cx="3225800" cy="4984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7" name="Picture 7" descr="Uk_topo_e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0338" y="1628775"/>
            <a:ext cx="3225800" cy="4984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8" name="WordArt 8"/>
          <p:cNvSpPr>
            <a:spLocks noChangeArrowheads="1" noChangeShapeType="1" noTextEdit="1"/>
          </p:cNvSpPr>
          <p:nvPr/>
        </p:nvSpPr>
        <p:spPr bwMode="auto">
          <a:xfrm>
            <a:off x="395288" y="188913"/>
            <a:ext cx="8497887" cy="10795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en-US" sz="3600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The United Kingdom</a:t>
            </a:r>
          </a:p>
        </p:txBody>
      </p:sp>
      <p:sp>
        <p:nvSpPr>
          <p:cNvPr id="11269" name="Line 9"/>
          <p:cNvSpPr>
            <a:spLocks noChangeShapeType="1"/>
          </p:cNvSpPr>
          <p:nvPr/>
        </p:nvSpPr>
        <p:spPr bwMode="auto">
          <a:xfrm flipH="1" flipV="1">
            <a:off x="5292725" y="6092825"/>
            <a:ext cx="1366838" cy="3603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0" name="Text Box 10"/>
          <p:cNvSpPr txBox="1">
            <a:spLocks noChangeArrowheads="1"/>
          </p:cNvSpPr>
          <p:nvPr/>
        </p:nvSpPr>
        <p:spPr bwMode="auto">
          <a:xfrm>
            <a:off x="6588125" y="6237288"/>
            <a:ext cx="1079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Brighton</a:t>
            </a:r>
          </a:p>
        </p:txBody>
      </p:sp>
      <p:sp>
        <p:nvSpPr>
          <p:cNvPr id="11271" name="Line 11"/>
          <p:cNvSpPr>
            <a:spLocks noChangeShapeType="1"/>
          </p:cNvSpPr>
          <p:nvPr/>
        </p:nvSpPr>
        <p:spPr bwMode="auto">
          <a:xfrm flipH="1">
            <a:off x="5724525" y="5805488"/>
            <a:ext cx="1368425" cy="7143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2" name="Text Box 12"/>
          <p:cNvSpPr txBox="1">
            <a:spLocks noChangeArrowheads="1"/>
          </p:cNvSpPr>
          <p:nvPr/>
        </p:nvSpPr>
        <p:spPr bwMode="auto">
          <a:xfrm>
            <a:off x="7019925" y="5589588"/>
            <a:ext cx="1079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Dover</a:t>
            </a:r>
          </a:p>
        </p:txBody>
      </p:sp>
      <p:sp>
        <p:nvSpPr>
          <p:cNvPr id="11273" name="Line 13"/>
          <p:cNvSpPr>
            <a:spLocks noChangeShapeType="1"/>
          </p:cNvSpPr>
          <p:nvPr/>
        </p:nvSpPr>
        <p:spPr bwMode="auto">
          <a:xfrm flipH="1">
            <a:off x="5219700" y="4581525"/>
            <a:ext cx="1512888" cy="12954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4" name="Text Box 14"/>
          <p:cNvSpPr txBox="1">
            <a:spLocks noChangeArrowheads="1"/>
          </p:cNvSpPr>
          <p:nvPr/>
        </p:nvSpPr>
        <p:spPr bwMode="auto">
          <a:xfrm>
            <a:off x="6732588" y="4365625"/>
            <a:ext cx="10795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FF0000"/>
                </a:solidFill>
              </a:rPr>
              <a:t>Redhill</a:t>
            </a:r>
          </a:p>
        </p:txBody>
      </p:sp>
      <p:sp>
        <p:nvSpPr>
          <p:cNvPr id="11275" name="Line 15"/>
          <p:cNvSpPr>
            <a:spLocks noChangeShapeType="1"/>
          </p:cNvSpPr>
          <p:nvPr/>
        </p:nvSpPr>
        <p:spPr bwMode="auto">
          <a:xfrm>
            <a:off x="2124075" y="6165850"/>
            <a:ext cx="1511300" cy="1444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6" name="Line 16"/>
          <p:cNvSpPr>
            <a:spLocks noChangeShapeType="1"/>
          </p:cNvSpPr>
          <p:nvPr/>
        </p:nvSpPr>
        <p:spPr bwMode="auto">
          <a:xfrm flipH="1" flipV="1">
            <a:off x="4284663" y="2060575"/>
            <a:ext cx="2735262" cy="3603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7" name="Line 18"/>
          <p:cNvSpPr>
            <a:spLocks noChangeShapeType="1"/>
          </p:cNvSpPr>
          <p:nvPr/>
        </p:nvSpPr>
        <p:spPr bwMode="auto">
          <a:xfrm>
            <a:off x="2195513" y="4292600"/>
            <a:ext cx="2089150" cy="730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8" name="Text Box 19"/>
          <p:cNvSpPr txBox="1">
            <a:spLocks noChangeArrowheads="1"/>
          </p:cNvSpPr>
          <p:nvPr/>
        </p:nvSpPr>
        <p:spPr bwMode="auto">
          <a:xfrm>
            <a:off x="6948488" y="2276475"/>
            <a:ext cx="18716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John O’Groats</a:t>
            </a:r>
          </a:p>
        </p:txBody>
      </p:sp>
      <p:sp>
        <p:nvSpPr>
          <p:cNvPr id="11279" name="Text Box 20"/>
          <p:cNvSpPr txBox="1">
            <a:spLocks noChangeArrowheads="1"/>
          </p:cNvSpPr>
          <p:nvPr/>
        </p:nvSpPr>
        <p:spPr bwMode="auto">
          <a:xfrm>
            <a:off x="1042988" y="4076700"/>
            <a:ext cx="12223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Blackpool</a:t>
            </a:r>
          </a:p>
        </p:txBody>
      </p:sp>
      <p:sp>
        <p:nvSpPr>
          <p:cNvPr id="11280" name="Text Box 21"/>
          <p:cNvSpPr txBox="1">
            <a:spLocks noChangeArrowheads="1"/>
          </p:cNvSpPr>
          <p:nvPr/>
        </p:nvSpPr>
        <p:spPr bwMode="auto">
          <a:xfrm>
            <a:off x="971550" y="5949950"/>
            <a:ext cx="12223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Newquay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4" descr="Uk_topo_e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0338" y="1628775"/>
            <a:ext cx="3225800" cy="4984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6" name="Line 8"/>
          <p:cNvSpPr>
            <a:spLocks noChangeShapeType="1"/>
          </p:cNvSpPr>
          <p:nvPr/>
        </p:nvSpPr>
        <p:spPr bwMode="auto">
          <a:xfrm flipH="1">
            <a:off x="5003800" y="4652963"/>
            <a:ext cx="1873250" cy="1439862"/>
          </a:xfrm>
          <a:prstGeom prst="line">
            <a:avLst/>
          </a:prstGeom>
          <a:noFill/>
          <a:ln w="57150">
            <a:solidFill>
              <a:srgbClr val="FF33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6877050" y="4508500"/>
            <a:ext cx="18700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West Wittering</a:t>
            </a:r>
          </a:p>
        </p:txBody>
      </p:sp>
      <p:sp>
        <p:nvSpPr>
          <p:cNvPr id="12293" name="WordArt 11"/>
          <p:cNvSpPr>
            <a:spLocks noChangeArrowheads="1" noChangeShapeType="1" noTextEdit="1"/>
          </p:cNvSpPr>
          <p:nvPr/>
        </p:nvSpPr>
        <p:spPr bwMode="auto">
          <a:xfrm>
            <a:off x="395288" y="333375"/>
            <a:ext cx="8424862" cy="1008063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en-US" sz="3600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Where is West Wittering?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6" grpId="0" animBg="1"/>
      <p:bldP spid="1229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4"/>
          <p:cNvSpPr>
            <a:spLocks noChangeArrowheads="1" noChangeShapeType="1" noTextEdit="1"/>
          </p:cNvSpPr>
          <p:nvPr/>
        </p:nvSpPr>
        <p:spPr bwMode="auto">
          <a:xfrm>
            <a:off x="468313" y="260350"/>
            <a:ext cx="6264275" cy="10795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en-US" sz="3600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Eastbourne</a:t>
            </a:r>
          </a:p>
        </p:txBody>
      </p:sp>
      <p:pic>
        <p:nvPicPr>
          <p:cNvPr id="3075" name="Picture 6" descr="1317128221_eastbourne-seafront-caf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1484313"/>
            <a:ext cx="7632700" cy="50927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4"/>
          <p:cNvSpPr>
            <a:spLocks noChangeArrowheads="1" noChangeShapeType="1" noTextEdit="1"/>
          </p:cNvSpPr>
          <p:nvPr/>
        </p:nvSpPr>
        <p:spPr bwMode="auto">
          <a:xfrm>
            <a:off x="468313" y="260350"/>
            <a:ext cx="3887787" cy="10795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en-US" sz="3600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Dover</a:t>
            </a:r>
          </a:p>
        </p:txBody>
      </p:sp>
      <p:pic>
        <p:nvPicPr>
          <p:cNvPr id="4099" name="Picture 6" descr="453994404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1484313"/>
            <a:ext cx="7488237" cy="50371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4"/>
          <p:cNvSpPr>
            <a:spLocks noChangeArrowheads="1" noChangeShapeType="1" noTextEdit="1"/>
          </p:cNvSpPr>
          <p:nvPr/>
        </p:nvSpPr>
        <p:spPr bwMode="auto">
          <a:xfrm>
            <a:off x="468313" y="260350"/>
            <a:ext cx="7848600" cy="10795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en-US" sz="3600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Great Yarmouth</a:t>
            </a:r>
          </a:p>
        </p:txBody>
      </p:sp>
      <p:pic>
        <p:nvPicPr>
          <p:cNvPr id="5123" name="Picture 6" descr="Great+Yarmout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1773238"/>
            <a:ext cx="7199313" cy="4749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5" descr="article-1201191-05CA9E1D000005DC-946_468x28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1773238"/>
            <a:ext cx="7337425" cy="44846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47" name="WordArt 6"/>
          <p:cNvSpPr>
            <a:spLocks noChangeArrowheads="1" noChangeShapeType="1" noTextEdit="1"/>
          </p:cNvSpPr>
          <p:nvPr/>
        </p:nvSpPr>
        <p:spPr bwMode="auto">
          <a:xfrm>
            <a:off x="395288" y="188913"/>
            <a:ext cx="4897437" cy="10795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en-US" sz="3600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Brighton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5" descr="camber-sand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1773238"/>
            <a:ext cx="7127875" cy="47577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71" name="WordArt 6"/>
          <p:cNvSpPr>
            <a:spLocks noChangeArrowheads="1" noChangeShapeType="1" noTextEdit="1"/>
          </p:cNvSpPr>
          <p:nvPr/>
        </p:nvSpPr>
        <p:spPr bwMode="auto">
          <a:xfrm>
            <a:off x="395288" y="188913"/>
            <a:ext cx="5689600" cy="10795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en-US" sz="3600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Camber Sands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5" descr="newquay_surfer-500x37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913" y="1700213"/>
            <a:ext cx="6481762" cy="4821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5" name="WordArt 6"/>
          <p:cNvSpPr>
            <a:spLocks noChangeArrowheads="1" noChangeShapeType="1" noTextEdit="1"/>
          </p:cNvSpPr>
          <p:nvPr/>
        </p:nvSpPr>
        <p:spPr bwMode="auto">
          <a:xfrm>
            <a:off x="395288" y="188913"/>
            <a:ext cx="5689600" cy="10795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en-US" sz="3600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Newquay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WordArt 4"/>
          <p:cNvSpPr>
            <a:spLocks noChangeArrowheads="1" noChangeShapeType="1" noTextEdit="1"/>
          </p:cNvSpPr>
          <p:nvPr/>
        </p:nvSpPr>
        <p:spPr bwMode="auto">
          <a:xfrm>
            <a:off x="395288" y="188913"/>
            <a:ext cx="5689600" cy="10795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en-US" sz="3600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Blackpool</a:t>
            </a:r>
          </a:p>
        </p:txBody>
      </p:sp>
      <p:pic>
        <p:nvPicPr>
          <p:cNvPr id="9219" name="Picture 6" descr="blackpool_mai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1628775"/>
            <a:ext cx="6624637" cy="4972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7" descr="Pg-17-john-o-groats_170681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50" y="1916113"/>
            <a:ext cx="6659563" cy="4551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43" name="WordArt 8"/>
          <p:cNvSpPr>
            <a:spLocks noChangeArrowheads="1" noChangeShapeType="1" noTextEdit="1"/>
          </p:cNvSpPr>
          <p:nvPr/>
        </p:nvSpPr>
        <p:spPr bwMode="auto">
          <a:xfrm>
            <a:off x="395288" y="188913"/>
            <a:ext cx="6337300" cy="10795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en-US" sz="3600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John O'Groats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30</Words>
  <Application>Microsoft Office PowerPoint</Application>
  <PresentationFormat>On-screen Show (4:3)</PresentationFormat>
  <Paragraphs>19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ST MATTHEWS PRIMARY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Carolyn</dc:creator>
  <cp:lastModifiedBy>Teacher E-Solutions</cp:lastModifiedBy>
  <cp:revision>3</cp:revision>
  <dcterms:created xsi:type="dcterms:W3CDTF">2012-04-14T07:59:42Z</dcterms:created>
  <dcterms:modified xsi:type="dcterms:W3CDTF">2019-01-18T17:28:33Z</dcterms:modified>
</cp:coreProperties>
</file>