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59" r:id="rId5"/>
    <p:sldId id="262" r:id="rId6"/>
    <p:sldId id="261" r:id="rId7"/>
    <p:sldId id="263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C38A9-875F-4937-8AC4-08E683EAEF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865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3473A-5DE8-4F91-8575-338D886B49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036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1F0A6-B39C-47D1-AB5A-1F4584E2CC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13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EFE25-590F-4C36-9452-0AB81D762A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818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64783-5554-4A3E-A818-DD3F7F4846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49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F4F0A-E7BD-495D-B894-1B3867D84C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0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148254-7BD6-4D41-AAB8-DF88011428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329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4FC6E-AAE3-4A78-9138-5442055958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59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E0073-5945-472C-AE4E-A7835E5022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656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B4886-362D-4C51-9075-9EA1492D54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76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FE1CB-4881-43D8-98A8-49C58362FA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3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7CEBC45-0885-4CBA-A98A-00257FBEDB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11"/>
          <p:cNvSpPr>
            <a:spLocks noChangeArrowheads="1" noChangeShapeType="1" noTextEdit="1"/>
          </p:cNvSpPr>
          <p:nvPr/>
        </p:nvSpPr>
        <p:spPr bwMode="auto">
          <a:xfrm>
            <a:off x="1476375" y="1628775"/>
            <a:ext cx="6264275" cy="331311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Seaside</a:t>
            </a:r>
          </a:p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- Redhill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671887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Redhill</a:t>
            </a:r>
          </a:p>
        </p:txBody>
      </p:sp>
      <p:pic>
        <p:nvPicPr>
          <p:cNvPr id="11267" name="Picture 4" descr="725122_0f1ba69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28775"/>
            <a:ext cx="6121400" cy="459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671887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Redhill</a:t>
            </a:r>
          </a:p>
        </p:txBody>
      </p:sp>
      <p:pic>
        <p:nvPicPr>
          <p:cNvPr id="12291" name="Picture 6" descr="Redhill_railway_st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628775"/>
            <a:ext cx="6264275" cy="4703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671887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Redhill</a:t>
            </a:r>
          </a:p>
        </p:txBody>
      </p:sp>
      <p:pic>
        <p:nvPicPr>
          <p:cNvPr id="13315" name="Picture 4" descr="27fbe_redhill-surr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675"/>
            <a:ext cx="5976938" cy="448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7921625" cy="1081088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Similarities / Differences</a:t>
            </a:r>
          </a:p>
        </p:txBody>
      </p:sp>
      <p:pic>
        <p:nvPicPr>
          <p:cNvPr id="14339" name="Picture 6" descr="ANd9GcR5iB6poCz69xD5Ofw9d8mORFYSaV-J1FGfAnWa-XdxqtTKEMY_dNqBkb1EC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82963"/>
            <a:ext cx="4752975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8" descr="ANd9GcRBg7iFcW5FSIj0jUjk2o7P6JV-fnySEtTM9Ox-kdcvWeQizBwfj_Rv07j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1557338"/>
            <a:ext cx="4392612" cy="318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329237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Margate</a:t>
            </a:r>
          </a:p>
        </p:txBody>
      </p:sp>
      <p:pic>
        <p:nvPicPr>
          <p:cNvPr id="3075" name="Picture 8" descr="Tourism-MargateMainSands_BlueFlagAward2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763" y="1527175"/>
            <a:ext cx="6265862" cy="470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6264275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Eastbourne</a:t>
            </a:r>
          </a:p>
        </p:txBody>
      </p:sp>
      <p:pic>
        <p:nvPicPr>
          <p:cNvPr id="4099" name="Picture 8" descr="eastbourn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063" y="1582738"/>
            <a:ext cx="6981825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5040312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Beachy Head</a:t>
            </a:r>
          </a:p>
        </p:txBody>
      </p:sp>
      <p:pic>
        <p:nvPicPr>
          <p:cNvPr id="5123" name="Picture 8" descr="beachy-he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1585913"/>
            <a:ext cx="6418263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689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Camber Sands</a:t>
            </a:r>
          </a:p>
        </p:txBody>
      </p:sp>
      <p:pic>
        <p:nvPicPr>
          <p:cNvPr id="6147" name="Picture 8" descr="camber%20sa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038" y="1508125"/>
            <a:ext cx="669607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4897437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Brighton</a:t>
            </a:r>
          </a:p>
        </p:txBody>
      </p:sp>
      <p:pic>
        <p:nvPicPr>
          <p:cNvPr id="7171" name="Picture 8" descr="Brighton_beach_1016874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44675"/>
            <a:ext cx="6624637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6"/>
          <p:cNvSpPr>
            <a:spLocks noChangeArrowheads="1" noChangeShapeType="1" noTextEdit="1"/>
          </p:cNvSpPr>
          <p:nvPr/>
        </p:nvSpPr>
        <p:spPr bwMode="auto">
          <a:xfrm>
            <a:off x="395288" y="188913"/>
            <a:ext cx="5689600" cy="1079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West Wittering</a:t>
            </a:r>
          </a:p>
        </p:txBody>
      </p:sp>
      <p:pic>
        <p:nvPicPr>
          <p:cNvPr id="8195" name="Picture 13" descr="479140080_04cfb202f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628775"/>
            <a:ext cx="6842125" cy="455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11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671887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Redhill</a:t>
            </a:r>
          </a:p>
        </p:txBody>
      </p:sp>
      <p:pic>
        <p:nvPicPr>
          <p:cNvPr id="9219" name="Picture 15" descr="1139609_549c8c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1557338"/>
            <a:ext cx="6264275" cy="470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3671887" cy="1008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Redhill</a:t>
            </a:r>
          </a:p>
        </p:txBody>
      </p:sp>
      <p:pic>
        <p:nvPicPr>
          <p:cNvPr id="10243" name="Picture 4" descr="Dscn50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700213"/>
            <a:ext cx="6408738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On-screen Show (4:3)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 MATTHEWS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Carolyn</dc:creator>
  <cp:lastModifiedBy>Teacher E-Solutions</cp:lastModifiedBy>
  <cp:revision>4</cp:revision>
  <dcterms:created xsi:type="dcterms:W3CDTF">2012-04-14T07:59:42Z</dcterms:created>
  <dcterms:modified xsi:type="dcterms:W3CDTF">2019-01-18T17:28:30Z</dcterms:modified>
</cp:coreProperties>
</file>