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794500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E7"/>
    <a:srgbClr val="FFFF00"/>
    <a:srgbClr val="3366FF"/>
    <a:srgbClr val="FF9900"/>
    <a:srgbClr val="F94A27"/>
    <a:srgbClr val="FFFFCC"/>
    <a:srgbClr val="FF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41" d="100"/>
          <a:sy n="41" d="100"/>
        </p:scale>
        <p:origin x="-67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00B20-211E-4ED1-898B-E8CD6531F4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025083"/>
      </p:ext>
    </p:extLst>
  </p:cSld>
  <p:clrMapOvr>
    <a:masterClrMapping/>
  </p:clrMapOvr>
  <p:transition spd="med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20827-2C03-4906-BFFB-793CDCBE61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8903"/>
      </p:ext>
    </p:extLst>
  </p:cSld>
  <p:clrMapOvr>
    <a:masterClrMapping/>
  </p:clrMapOvr>
  <p:transition spd="med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0C400-A246-4218-8FBF-7476237A57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45797"/>
      </p:ext>
    </p:extLst>
  </p:cSld>
  <p:clrMapOvr>
    <a:masterClrMapping/>
  </p:clrMapOvr>
  <p:transition spd="med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59E9-1301-48FB-859F-9A5FBD75EB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504136"/>
      </p:ext>
    </p:extLst>
  </p:cSld>
  <p:clrMapOvr>
    <a:masterClrMapping/>
  </p:clrMapOvr>
  <p:transition spd="med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F73F9-6740-4EAB-A120-374E3919C2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012883"/>
      </p:ext>
    </p:extLst>
  </p:cSld>
  <p:clrMapOvr>
    <a:masterClrMapping/>
  </p:clrMapOvr>
  <p:transition spd="med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976C4-A235-4154-AD1A-238182C472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27698"/>
      </p:ext>
    </p:extLst>
  </p:cSld>
  <p:clrMapOvr>
    <a:masterClrMapping/>
  </p:clrMapOvr>
  <p:transition spd="med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3DD9E-D4FB-467B-9DA6-307BDDCDA1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275906"/>
      </p:ext>
    </p:extLst>
  </p:cSld>
  <p:clrMapOvr>
    <a:masterClrMapping/>
  </p:clrMapOvr>
  <p:transition spd="med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2070A-EB5A-470E-8B49-B8361649A5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19006"/>
      </p:ext>
    </p:extLst>
  </p:cSld>
  <p:clrMapOvr>
    <a:masterClrMapping/>
  </p:clrMapOvr>
  <p:transition spd="med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99CC-C170-4FE4-ADBA-6FB5CE4FA2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860667"/>
      </p:ext>
    </p:extLst>
  </p:cSld>
  <p:clrMapOvr>
    <a:masterClrMapping/>
  </p:clrMapOvr>
  <p:transition spd="med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B656C-ADF1-4E75-8BC3-27357CBD1B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49404"/>
      </p:ext>
    </p:extLst>
  </p:cSld>
  <p:clrMapOvr>
    <a:masterClrMapping/>
  </p:clrMapOvr>
  <p:transition spd="med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E0B92-D9BF-4D68-AA61-ECFADDA915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19087"/>
      </p:ext>
    </p:extLst>
  </p:cSld>
  <p:clrMapOvr>
    <a:masterClrMapping/>
  </p:clrMapOvr>
  <p:transition spd="med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F72424-F8ED-46B2-BCB0-75AE82CF20F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wmf"/><Relationship Id="rId7" Type="http://schemas.openxmlformats.org/officeDocument/2006/relationships/image" Target="../media/image16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3.wmf"/><Relationship Id="rId4" Type="http://schemas.openxmlformats.org/officeDocument/2006/relationships/image" Target="../media/image5.jpeg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50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Seasons</a:t>
            </a:r>
          </a:p>
        </p:txBody>
      </p:sp>
      <p:pic>
        <p:nvPicPr>
          <p:cNvPr id="2055" name="Picture 7" descr="seasonsrgbhi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88" y="2636838"/>
            <a:ext cx="3813175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seasonsrgbhires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30200"/>
            <a:ext cx="6119812" cy="611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388" y="2130425"/>
            <a:ext cx="8785225" cy="1470025"/>
          </a:xfrm>
        </p:spPr>
        <p:txBody>
          <a:bodyPr/>
          <a:lstStyle/>
          <a:p>
            <a:r>
              <a:rPr lang="en-GB" sz="106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 you know the season?</a:t>
            </a: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6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Spring</a:t>
            </a:r>
          </a:p>
        </p:txBody>
      </p:sp>
      <p:pic>
        <p:nvPicPr>
          <p:cNvPr id="18437" name="Picture 5" descr="http://z.about.com/d/webclipart/1/0/l/0/1/lamb2.gif - 5.9 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13100"/>
            <a:ext cx="2592387" cy="220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5" name="Picture 13" descr="yellow chi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513" y="4005263"/>
            <a:ext cx="1711325" cy="2598737"/>
          </a:xfrm>
          <a:prstGeom prst="rect">
            <a:avLst/>
          </a:prstGeom>
          <a:solidFill>
            <a:srgbClr val="99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15" descr="easter_egg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868863"/>
            <a:ext cx="2582862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9" name="Picture 17" descr="daffod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924175"/>
            <a:ext cx="1308100" cy="259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Summer</a:t>
            </a:r>
          </a:p>
        </p:txBody>
      </p:sp>
      <p:pic>
        <p:nvPicPr>
          <p:cNvPr id="19459" name="Picture 3" descr="j02865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860800"/>
            <a:ext cx="2592387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j03564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4508500"/>
            <a:ext cx="1887537" cy="194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j04124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2438400"/>
            <a:ext cx="2630487" cy="25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CG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060575"/>
            <a:ext cx="1430338" cy="273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50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Autumn</a:t>
            </a:r>
          </a:p>
        </p:txBody>
      </p:sp>
      <p:pic>
        <p:nvPicPr>
          <p:cNvPr id="20483" name="Picture 3" descr="j0305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492375"/>
            <a:ext cx="2312988" cy="18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 descr="j04105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010025"/>
            <a:ext cx="3787775" cy="260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j02394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92375"/>
            <a:ext cx="1817688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j019326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127625"/>
            <a:ext cx="2368550" cy="13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6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Winter</a:t>
            </a:r>
          </a:p>
        </p:txBody>
      </p:sp>
      <p:pic>
        <p:nvPicPr>
          <p:cNvPr id="21508" name="Picture 4" descr="snowfla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565400"/>
            <a:ext cx="1882775" cy="18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C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2203450" cy="223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j01986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20938"/>
            <a:ext cx="2570163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j009815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429000"/>
            <a:ext cx="2378075" cy="314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4826000" cy="1470025"/>
          </a:xfrm>
        </p:spPr>
        <p:txBody>
          <a:bodyPr/>
          <a:lstStyle/>
          <a:p>
            <a:r>
              <a:rPr lang="en-GB" sz="54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 you know </a:t>
            </a:r>
            <a:br>
              <a:rPr lang="en-GB" sz="54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54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season?</a:t>
            </a:r>
          </a:p>
        </p:txBody>
      </p:sp>
      <p:pic>
        <p:nvPicPr>
          <p:cNvPr id="23556" name="Picture 4" descr="j0098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1906587" cy="251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 descr="C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838" y="188913"/>
            <a:ext cx="1430337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easter_egg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941888"/>
            <a:ext cx="2151062" cy="142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 descr="j02394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619125"/>
            <a:ext cx="14414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j030549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1881188" cy="154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1" name="Picture 9" descr="CG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652963"/>
            <a:ext cx="1990725" cy="20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2" name="Picture 10" descr="daffodi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989138"/>
            <a:ext cx="1198562" cy="237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3" name="Picture 11" descr="j041246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662488"/>
            <a:ext cx="1981200" cy="19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Comic Sans MS</vt:lpstr>
      <vt:lpstr>Default Design</vt:lpstr>
      <vt:lpstr>Seasons</vt:lpstr>
      <vt:lpstr>Do you know the season?</vt:lpstr>
      <vt:lpstr>Spring</vt:lpstr>
      <vt:lpstr>Summer</vt:lpstr>
      <vt:lpstr>Autumn</vt:lpstr>
      <vt:lpstr>Winter</vt:lpstr>
      <vt:lpstr>Do you know  the season?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Shapes</dc:title>
  <dc:creator>kleeds</dc:creator>
  <cp:lastModifiedBy>Teacher E-Solutions</cp:lastModifiedBy>
  <cp:revision>19</cp:revision>
  <dcterms:created xsi:type="dcterms:W3CDTF">2006-11-07T10:48:56Z</dcterms:created>
  <dcterms:modified xsi:type="dcterms:W3CDTF">2019-01-18T17:28:35Z</dcterms:modified>
</cp:coreProperties>
</file>