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9EB3F-6975-47C8-B388-78E4F191321C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2F767-0CAA-4CB5-9C56-6C6689DECF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14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E0E79-A3D6-4579-98B1-66560105572D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B8E74-DB99-4622-8171-5BF8380921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039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95F77-4600-4EE7-9374-AC91430A61AE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FEAAA-73ED-49A9-9276-F19186BC2D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118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AF2F9-543A-4A27-87DE-86662773683E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9ED37-39EF-4274-B8DF-00FF815840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072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716E3-3891-4125-BC1B-A553A9C099F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9F021-6A83-43F3-A977-A99F2759B7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20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B772B-1ADF-408C-9CFD-30861FD00DE1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2230F-0537-48C2-9310-2FB136FF48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145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C0DAF-817A-4CD7-9704-DB51DC114AA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F2124-7050-4CB5-A7C4-FA3AE021D8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0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5997C-29F9-44C3-ABD5-3B8BF235DB2F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140E8-089A-41CA-AAEF-C369F126B0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829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058D2-FFA9-4DB2-A975-D481BF6D1D61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EA8AF-3629-4695-AEE8-69AD6DDDC8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394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6EEED-E4AA-4927-8D90-201517D0FDB6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85E8F-2735-4B9D-BBDB-083A973937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842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FB5E3-7A84-4591-A147-90C3176D4D6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F73E7-01B8-40F4-BBB1-B0B445850F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93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1E0E82-3944-462F-A406-F220626503D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FE5730-B62C-4306-A6E7-5ADE2A1E38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wmf"/><Relationship Id="rId7" Type="http://schemas.openxmlformats.org/officeDocument/2006/relationships/image" Target="../media/image6.jpeg"/><Relationship Id="rId12" Type="http://schemas.openxmlformats.org/officeDocument/2006/relationships/image" Target="../media/image11.wmf"/><Relationship Id="rId2" Type="http://schemas.openxmlformats.org/officeDocument/2006/relationships/image" Target="../media/image1.wmf"/><Relationship Id="rId16" Type="http://schemas.openxmlformats.org/officeDocument/2006/relationships/image" Target="../media/image15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5" Type="http://schemas.openxmlformats.org/officeDocument/2006/relationships/image" Target="../media/image1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Relationship Id="rId14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429375" y="214313"/>
            <a:ext cx="2528888" cy="5715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160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Spring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2286000" y="142875"/>
            <a:ext cx="2386013" cy="709613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15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Summer</a:t>
            </a:r>
          </a:p>
        </p:txBody>
      </p:sp>
      <p:pic>
        <p:nvPicPr>
          <p:cNvPr id="9" name="Picture 3" descr="j02865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3665538"/>
            <a:ext cx="1357313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 descr="j035644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4999038"/>
            <a:ext cx="1143000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 descr="j041246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905125"/>
            <a:ext cx="1500188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CG1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1785938"/>
            <a:ext cx="90170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3" descr="yellow chic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5429250"/>
            <a:ext cx="571500" cy="868363"/>
          </a:xfrm>
          <a:prstGeom prst="rect">
            <a:avLst/>
          </a:prstGeom>
          <a:solidFill>
            <a:srgbClr val="99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5" descr="easter_egg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1571625"/>
            <a:ext cx="1198563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7" descr="daffodil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2500313"/>
            <a:ext cx="728662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4357688" y="0"/>
            <a:ext cx="2357437" cy="1019175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15000" b="1">
                <a:solidFill>
                  <a:srgbClr val="F94A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Autumn</a:t>
            </a:r>
          </a:p>
        </p:txBody>
      </p:sp>
      <p:pic>
        <p:nvPicPr>
          <p:cNvPr id="17" name="Picture 3" descr="j030549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571625"/>
            <a:ext cx="1027113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 descr="j041057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2273300"/>
            <a:ext cx="1571625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5" descr="j023941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87488"/>
            <a:ext cx="785813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6" descr="j019326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5429250"/>
            <a:ext cx="121443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428625" y="0"/>
            <a:ext cx="3600450" cy="8096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4000" b="1" dirty="0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Winter</a:t>
            </a:r>
          </a:p>
        </p:txBody>
      </p:sp>
      <p:pic>
        <p:nvPicPr>
          <p:cNvPr id="23" name="Picture 4" descr="snowflak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3643313"/>
            <a:ext cx="912813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3" descr="CG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29125"/>
            <a:ext cx="8445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6" descr="j019860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4071938"/>
            <a:ext cx="1125538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7" descr="j0098151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5214938"/>
            <a:ext cx="811213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6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mic Sans MS" pitchFamily="66" charset="0"/>
              </a:rPr>
              <a:t>Do </a:t>
            </a:r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mic Sans MS" pitchFamily="66" charset="0"/>
              </a:rPr>
              <a:t>you</a:t>
            </a:r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latin typeface="Comic Sans MS" pitchFamily="66" charset="0"/>
              </a:rPr>
              <a:t>know</a:t>
            </a:r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Comic Sans MS" pitchFamily="66" charset="0"/>
              </a:rPr>
              <a:t>the</a:t>
            </a:r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Comic Sans MS" pitchFamily="66" charset="0"/>
              </a:rPr>
              <a:t>seasons</a:t>
            </a:r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chemeClr val="accent6"/>
                </a:solidFill>
                <a:latin typeface="Comic Sans MS" pitchFamily="66" charset="0"/>
              </a:rPr>
              <a:t>?</a:t>
            </a:r>
            <a:endParaRPr lang="en-GB" dirty="0">
              <a:ln>
                <a:solidFill>
                  <a:schemeClr val="tx1"/>
                </a:solidFill>
              </a:ln>
              <a:solidFill>
                <a:schemeClr val="accent6"/>
              </a:solidFill>
            </a:endParaRPr>
          </a:p>
        </p:txBody>
      </p:sp>
      <p:grpSp>
        <p:nvGrpSpPr>
          <p:cNvPr id="3075" name="Group 12"/>
          <p:cNvGrpSpPr>
            <a:grpSpLocks/>
          </p:cNvGrpSpPr>
          <p:nvPr/>
        </p:nvGrpSpPr>
        <p:grpSpPr bwMode="auto">
          <a:xfrm>
            <a:off x="285750" y="1214438"/>
            <a:ext cx="8572500" cy="4929187"/>
            <a:chOff x="0" y="1214422"/>
            <a:chExt cx="9001124" cy="5000660"/>
          </a:xfrm>
        </p:grpSpPr>
        <p:sp>
          <p:nvSpPr>
            <p:cNvPr id="10" name="Rectangle 9"/>
            <p:cNvSpPr/>
            <p:nvPr/>
          </p:nvSpPr>
          <p:spPr>
            <a:xfrm>
              <a:off x="4500562" y="1214422"/>
              <a:ext cx="4500562" cy="250113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3715557"/>
              <a:ext cx="4500562" cy="249952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500562" y="3715557"/>
              <a:ext cx="4500562" cy="249952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1214422"/>
              <a:ext cx="4500562" cy="250113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pic>
          <p:nvPicPr>
            <p:cNvPr id="3080" name="Picture 7" descr="seasonsrgbhires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678" y="2428868"/>
              <a:ext cx="2520947" cy="2520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10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Arial</vt:lpstr>
      <vt:lpstr>Comic Sans MS</vt:lpstr>
      <vt:lpstr>Office Theme</vt:lpstr>
      <vt:lpstr>Winter</vt:lpstr>
      <vt:lpstr>Do you know the seasons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Winter</dc:title>
  <dc:creator>Welcome</dc:creator>
  <cp:lastModifiedBy>Teacher E-Solutions</cp:lastModifiedBy>
  <cp:revision>6</cp:revision>
  <dcterms:created xsi:type="dcterms:W3CDTF">2014-01-08T12:27:22Z</dcterms:created>
  <dcterms:modified xsi:type="dcterms:W3CDTF">2019-01-18T17:28:38Z</dcterms:modified>
</cp:coreProperties>
</file>