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794500" cy="99250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E7"/>
    <a:srgbClr val="FFFF00"/>
    <a:srgbClr val="3366FF"/>
    <a:srgbClr val="FF9900"/>
    <a:srgbClr val="F94A27"/>
    <a:srgbClr val="FFFFCC"/>
    <a:srgbClr val="FF66FF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22" autoAdjust="0"/>
    <p:restoredTop sz="94660"/>
  </p:normalViewPr>
  <p:slideViewPr>
    <p:cSldViewPr>
      <p:cViewPr varScale="1">
        <p:scale>
          <a:sx n="41" d="100"/>
          <a:sy n="41" d="100"/>
        </p:scale>
        <p:origin x="-67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500B20-211E-4ED1-898B-E8CD6531F4C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025083"/>
      </p:ext>
    </p:extLst>
  </p:cSld>
  <p:clrMapOvr>
    <a:masterClrMapping/>
  </p:clrMapOvr>
  <p:transition spd="med"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C20827-2C03-4906-BFFB-793CDCBE61D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88903"/>
      </p:ext>
    </p:extLst>
  </p:cSld>
  <p:clrMapOvr>
    <a:masterClrMapping/>
  </p:clrMapOvr>
  <p:transition spd="med" advTm="1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0C400-A246-4218-8FBF-7476237A578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345797"/>
      </p:ext>
    </p:extLst>
  </p:cSld>
  <p:clrMapOvr>
    <a:masterClrMapping/>
  </p:clrMapOvr>
  <p:transition spd="med" advTm="1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459E9-1301-48FB-859F-9A5FBD75EB9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504136"/>
      </p:ext>
    </p:extLst>
  </p:cSld>
  <p:clrMapOvr>
    <a:masterClrMapping/>
  </p:clrMapOvr>
  <p:transition spd="med"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6F73F9-6740-4EAB-A120-374E3919C25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012883"/>
      </p:ext>
    </p:extLst>
  </p:cSld>
  <p:clrMapOvr>
    <a:masterClrMapping/>
  </p:clrMapOvr>
  <p:transition spd="med" advTm="1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6976C4-A235-4154-AD1A-238182C4729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327698"/>
      </p:ext>
    </p:extLst>
  </p:cSld>
  <p:clrMapOvr>
    <a:masterClrMapping/>
  </p:clrMapOvr>
  <p:transition spd="med" advTm="1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3DD9E-D4FB-467B-9DA6-307BDDCDA16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275906"/>
      </p:ext>
    </p:extLst>
  </p:cSld>
  <p:clrMapOvr>
    <a:masterClrMapping/>
  </p:clrMapOvr>
  <p:transition spd="med" advTm="1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B2070A-EB5A-470E-8B49-B8361649A5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019006"/>
      </p:ext>
    </p:extLst>
  </p:cSld>
  <p:clrMapOvr>
    <a:masterClrMapping/>
  </p:clrMapOvr>
  <p:transition spd="med" advTm="1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E99CC-C170-4FE4-ADBA-6FB5CE4FA2F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860667"/>
      </p:ext>
    </p:extLst>
  </p:cSld>
  <p:clrMapOvr>
    <a:masterClrMapping/>
  </p:clrMapOvr>
  <p:transition spd="med" advTm="1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B656C-ADF1-4E75-8BC3-27357CBD1BE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449404"/>
      </p:ext>
    </p:extLst>
  </p:cSld>
  <p:clrMapOvr>
    <a:masterClrMapping/>
  </p:clrMapOvr>
  <p:transition spd="med" advTm="1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E0B92-D9BF-4D68-AA61-ECFADDA915B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119087"/>
      </p:ext>
    </p:extLst>
  </p:cSld>
  <p:clrMapOvr>
    <a:masterClrMapping/>
  </p:clrMapOvr>
  <p:transition spd="med" advTm="1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7F72424-F8ED-46B2-BCB0-75AE82CF20F2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Tm="1000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0.wmf"/><Relationship Id="rId7" Type="http://schemas.openxmlformats.org/officeDocument/2006/relationships/image" Target="../media/image16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wmf"/><Relationship Id="rId5" Type="http://schemas.openxmlformats.org/officeDocument/2006/relationships/image" Target="../media/image13.wmf"/><Relationship Id="rId4" Type="http://schemas.openxmlformats.org/officeDocument/2006/relationships/image" Target="../media/image5.jpeg"/><Relationship Id="rId9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2376487"/>
          </a:xfrm>
        </p:spPr>
        <p:txBody>
          <a:bodyPr/>
          <a:lstStyle/>
          <a:p>
            <a:r>
              <a:rPr lang="en-GB" sz="15000" b="1">
                <a:solidFill>
                  <a:srgbClr val="F94A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Seasons</a:t>
            </a:r>
          </a:p>
        </p:txBody>
      </p:sp>
      <p:pic>
        <p:nvPicPr>
          <p:cNvPr id="2055" name="Picture 7" descr="seasonsrgbhir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0488" y="2636838"/>
            <a:ext cx="3813175" cy="381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 descr="seasonsrgbhires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838" y="330200"/>
            <a:ext cx="6119812" cy="6119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79388" y="2130425"/>
            <a:ext cx="8785225" cy="1470025"/>
          </a:xfrm>
        </p:spPr>
        <p:txBody>
          <a:bodyPr/>
          <a:lstStyle/>
          <a:p>
            <a:r>
              <a:rPr lang="en-GB" sz="10600" b="1">
                <a:solidFill>
                  <a:srgbClr val="F94A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Do you know the season?</a:t>
            </a:r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2376487"/>
          </a:xfrm>
        </p:spPr>
        <p:txBody>
          <a:bodyPr/>
          <a:lstStyle/>
          <a:p>
            <a:r>
              <a:rPr lang="en-GB" sz="160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Spring</a:t>
            </a:r>
          </a:p>
        </p:txBody>
      </p:sp>
      <p:pic>
        <p:nvPicPr>
          <p:cNvPr id="18437" name="Picture 5" descr="http://z.about.com/d/webclipart/1/0/l/0/1/lamb2.gif - 5.9 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213100"/>
            <a:ext cx="2592387" cy="2208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5" name="Picture 13" descr="yellow chi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8513" y="4005263"/>
            <a:ext cx="1711325" cy="2598737"/>
          </a:xfrm>
          <a:prstGeom prst="rect">
            <a:avLst/>
          </a:prstGeom>
          <a:solidFill>
            <a:srgbClr val="99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7" name="Picture 15" descr="easter_egg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4868863"/>
            <a:ext cx="2582862" cy="1712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9" name="Picture 17" descr="daffodi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2924175"/>
            <a:ext cx="1308100" cy="259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2376487"/>
          </a:xfrm>
        </p:spPr>
        <p:txBody>
          <a:bodyPr/>
          <a:lstStyle/>
          <a:p>
            <a:r>
              <a:rPr lang="en-GB" sz="15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Summer</a:t>
            </a:r>
          </a:p>
        </p:txBody>
      </p:sp>
      <p:pic>
        <p:nvPicPr>
          <p:cNvPr id="19459" name="Picture 3" descr="j028657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3860800"/>
            <a:ext cx="2592387" cy="272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0" name="Picture 4" descr="j035644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5188" y="4508500"/>
            <a:ext cx="1887537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1" name="Picture 5" descr="j041246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2438400"/>
            <a:ext cx="2630487" cy="2582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2" name="Picture 6" descr="CG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2060575"/>
            <a:ext cx="1430338" cy="273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2376487"/>
          </a:xfrm>
        </p:spPr>
        <p:txBody>
          <a:bodyPr/>
          <a:lstStyle/>
          <a:p>
            <a:r>
              <a:rPr lang="en-GB" sz="15000" b="1">
                <a:solidFill>
                  <a:srgbClr val="F94A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Autumn</a:t>
            </a:r>
          </a:p>
        </p:txBody>
      </p:sp>
      <p:pic>
        <p:nvPicPr>
          <p:cNvPr id="20483" name="Picture 3" descr="j03054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2492375"/>
            <a:ext cx="2312988" cy="189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4" name="Picture 4" descr="j041057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4010025"/>
            <a:ext cx="3787775" cy="260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5" name="Picture 5" descr="j02394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492375"/>
            <a:ext cx="1817688" cy="208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6" name="Picture 6" descr="j019326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5127625"/>
            <a:ext cx="2368550" cy="137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2376487"/>
          </a:xfrm>
        </p:spPr>
        <p:txBody>
          <a:bodyPr/>
          <a:lstStyle/>
          <a:p>
            <a:r>
              <a:rPr lang="en-GB" sz="160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Winter</a:t>
            </a:r>
          </a:p>
        </p:txBody>
      </p:sp>
      <p:pic>
        <p:nvPicPr>
          <p:cNvPr id="21508" name="Picture 4" descr="snowflak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565400"/>
            <a:ext cx="1882775" cy="188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7" name="Picture 13" descr="C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365625"/>
            <a:ext cx="2203450" cy="2236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0" name="Picture 16" descr="j01986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420938"/>
            <a:ext cx="2570163" cy="280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1" name="Picture 17" descr="j009815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429000"/>
            <a:ext cx="2378075" cy="314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333375"/>
            <a:ext cx="4826000" cy="1470025"/>
          </a:xfrm>
        </p:spPr>
        <p:txBody>
          <a:bodyPr/>
          <a:lstStyle/>
          <a:p>
            <a:r>
              <a:rPr lang="en-GB" sz="5400" b="1">
                <a:solidFill>
                  <a:srgbClr val="F94A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Do you know </a:t>
            </a:r>
            <a:br>
              <a:rPr lang="en-GB" sz="5400" b="1">
                <a:solidFill>
                  <a:srgbClr val="F94A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</a:br>
            <a:r>
              <a:rPr lang="en-GB" sz="5400" b="1">
                <a:solidFill>
                  <a:srgbClr val="F94A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the season?</a:t>
            </a:r>
          </a:p>
        </p:txBody>
      </p:sp>
      <p:pic>
        <p:nvPicPr>
          <p:cNvPr id="23556" name="Picture 4" descr="j00981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89138"/>
            <a:ext cx="1906587" cy="2519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57" name="Picture 5" descr="CG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2838" y="188913"/>
            <a:ext cx="1430337" cy="273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58" name="Picture 6" descr="easter_egg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4941888"/>
            <a:ext cx="2151062" cy="1427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59" name="Picture 7" descr="j02394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575" y="619125"/>
            <a:ext cx="144145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60" name="Picture 8" descr="j030549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852738"/>
            <a:ext cx="18811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61" name="Picture 9" descr="CG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4652963"/>
            <a:ext cx="1990725" cy="2020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62" name="Picture 10" descr="daffodil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1989138"/>
            <a:ext cx="1198562" cy="2376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63" name="Picture 11" descr="j041246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662488"/>
            <a:ext cx="1981200" cy="194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</TotalTime>
  <Words>14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Comic Sans MS</vt:lpstr>
      <vt:lpstr>Default Design</vt:lpstr>
      <vt:lpstr>Seasons</vt:lpstr>
      <vt:lpstr>Do you know the season?</vt:lpstr>
      <vt:lpstr>Spring</vt:lpstr>
      <vt:lpstr>Summer</vt:lpstr>
      <vt:lpstr>Autumn</vt:lpstr>
      <vt:lpstr>Winter</vt:lpstr>
      <vt:lpstr>Do you know  the season?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2D Shapes</dc:title>
  <dc:creator>kleeds</dc:creator>
  <cp:lastModifiedBy>Teacher E-Solutions</cp:lastModifiedBy>
  <cp:revision>19</cp:revision>
  <dcterms:created xsi:type="dcterms:W3CDTF">2006-11-07T10:48:56Z</dcterms:created>
  <dcterms:modified xsi:type="dcterms:W3CDTF">2019-01-18T17:28:35Z</dcterms:modified>
</cp:coreProperties>
</file>