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8A2F9-360F-4E50-B22B-EA2B9E8782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62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D5075-B6E5-4CCA-8916-1DD9E34B4A6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5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29EE0-F6C0-4CE1-820F-0EF127028BF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0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A00E2-64E4-4056-8D08-ADFEE33B895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09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B0695-85DB-4CAC-AE42-F4503E3E1F2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91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BEE12-5003-437A-8EA3-F14400AD3EB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84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FF8A5-DB93-4F06-8784-FC66FDAAAF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18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40E9B-9AFE-4614-B2C1-E41DF801FA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2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9EDA3-B821-4BBB-9A4C-6313FE0C15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78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CF9E2-A216-40CD-98FF-F373D1DB9F2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2DA16-0933-496C-A4D5-5370381851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50000">
              <a:srgbClr val="FF9933"/>
            </a:gs>
            <a:gs pos="100000">
              <a:srgbClr val="FFFF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4BD992-3B6B-4B5F-B310-6275D4CC3AD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57200" y="304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L.O. separating mixtures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Water and Oil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3" grpId="0" animBg="1" autoUpdateAnimBg="0"/>
      <p:bldP spid="2054" grpId="0" animBg="1" autoUpdateAnimBg="0"/>
      <p:bldP spid="205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Broken Smarties and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 autoUpdateAnimBg="0"/>
      <p:bldP spid="21507" grpId="0" animBg="1" autoUpdateAnimBg="0"/>
      <p:bldP spid="21508" grpId="0" animBg="1" autoUpdateAnimBg="0"/>
      <p:bldP spid="2150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Rice and Salt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  <p:bldP spid="13315" grpId="0" animBg="1" autoUpdateAnimBg="0"/>
      <p:bldP spid="13316" grpId="0" animBg="1" autoUpdateAnimBg="0"/>
      <p:bldP spid="1331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Water and Salt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 autoUpdateAnimBg="0"/>
      <p:bldP spid="14339" grpId="0" animBg="1" autoUpdateAnimBg="0"/>
      <p:bldP spid="14340" grpId="0" animBg="1" autoUpdateAnimBg="0"/>
      <p:bldP spid="1434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Sugar and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3" grpId="0" animBg="1" autoUpdateAnimBg="0"/>
      <p:bldP spid="15364" grpId="0" animBg="1" autoUpdateAnimBg="0"/>
      <p:bldP spid="1536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Rice and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 autoUpdateAnimBg="0"/>
      <p:bldP spid="16387" grpId="0" animBg="1" autoUpdateAnimBg="0"/>
      <p:bldP spid="16388" grpId="0" animBg="1" autoUpdateAnimBg="0"/>
      <p:bldP spid="1638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Flour and Salt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 autoUpdateAnimBg="0"/>
      <p:bldP spid="17411" grpId="0" animBg="1" autoUpdateAnimBg="0"/>
      <p:bldP spid="17412" grpId="0" animBg="1" autoUpdateAnimBg="0"/>
      <p:bldP spid="1741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Oil and Vinegar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5" grpId="0" animBg="1" autoUpdateAnimBg="0"/>
      <p:bldP spid="18436" grpId="0" animBg="1" autoUpdateAnimBg="0"/>
      <p:bldP spid="1843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Tea Leaves and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 autoUpdateAnimBg="0"/>
      <p:bldP spid="19459" grpId="0" animBg="1" autoUpdateAnimBg="0"/>
      <p:bldP spid="19460" grpId="0" animBg="1" autoUpdateAnimBg="0"/>
      <p:bldP spid="1946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876800" y="3124200"/>
            <a:ext cx="2438400" cy="1581150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evaporate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09800" y="3124200"/>
            <a:ext cx="2286000" cy="15716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sieve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2362200" cy="15811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decant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876800" y="4953000"/>
            <a:ext cx="2438400" cy="158115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filter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Sand and Salt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 autoUpdateAnimBg="0"/>
      <p:bldP spid="20483" grpId="0" animBg="1" autoUpdateAnimBg="0"/>
      <p:bldP spid="20484" grpId="0" animBg="1" autoUpdateAnimBg="0"/>
      <p:bldP spid="20485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86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Times New Roman</vt:lpstr>
      <vt:lpstr>Default Design</vt:lpstr>
      <vt:lpstr>Water and Oil</vt:lpstr>
      <vt:lpstr>Rice and Salt</vt:lpstr>
      <vt:lpstr>Water and Salt</vt:lpstr>
      <vt:lpstr>Sugar and Water</vt:lpstr>
      <vt:lpstr>Rice and Water</vt:lpstr>
      <vt:lpstr>Flour and Salt</vt:lpstr>
      <vt:lpstr>Oil and Vinegar</vt:lpstr>
      <vt:lpstr>Tea Leaves and Water</vt:lpstr>
      <vt:lpstr>Sand and Salt</vt:lpstr>
      <vt:lpstr>Broken Smarties and Water</vt:lpstr>
    </vt:vector>
  </TitlesOfParts>
  <Company>Birmingham Education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Laptops for Teachers</dc:creator>
  <cp:lastModifiedBy>Teacher E-Solutions</cp:lastModifiedBy>
  <cp:revision>4</cp:revision>
  <dcterms:created xsi:type="dcterms:W3CDTF">2003-11-10T22:18:03Z</dcterms:created>
  <dcterms:modified xsi:type="dcterms:W3CDTF">2019-01-18T17:23:32Z</dcterms:modified>
</cp:coreProperties>
</file>