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33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55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A8A2F9-360F-4E50-B22B-EA2B9E87823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627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FD5075-B6E5-4CCA-8916-1DD9E34B4A6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354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E29EE0-F6C0-4CE1-820F-0EF127028BF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104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AA00E2-64E4-4056-8D08-ADFEE33B895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1097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6B0695-85DB-4CAC-AE42-F4503E3E1F2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6913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6BEE12-5003-437A-8EA3-F14400AD3EB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848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8FF8A5-DB93-4F06-8784-FC66FDAAAF8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181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B40E9B-9AFE-4614-B2C1-E41DF801FAF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29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69EDA3-B821-4BBB-9A4C-6313FE0C15B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788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6CF9E2-A216-40CD-98FF-F373D1DB9F2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98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42DA16-0933-496C-A4D5-53703818512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0375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66"/>
            </a:gs>
            <a:gs pos="50000">
              <a:srgbClr val="FF9933"/>
            </a:gs>
            <a:gs pos="100000">
              <a:srgbClr val="FFFF6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24BD992-3B6B-4B5F-B310-6275D4CC3AD0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4876800" y="3124200"/>
            <a:ext cx="2438400" cy="1581150"/>
          </a:xfrm>
          <a:prstGeom prst="rect">
            <a:avLst/>
          </a:prstGeom>
          <a:solidFill>
            <a:srgbClr val="FFFF66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evaporate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209800" y="3124200"/>
            <a:ext cx="2286000" cy="1571625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   sieve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2209800" y="4953000"/>
            <a:ext cx="2362200" cy="1581150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decant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4876800" y="4953000"/>
            <a:ext cx="2438400" cy="1581150"/>
          </a:xfrm>
          <a:prstGeom prst="rect">
            <a:avLst/>
          </a:prstGeom>
          <a:solidFill>
            <a:srgbClr val="00FF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filter</a:t>
            </a:r>
          </a:p>
          <a:p>
            <a:pPr algn="ctr">
              <a:spcBef>
                <a:spcPct val="50000"/>
              </a:spcBef>
            </a:pPr>
            <a:endParaRPr lang="en-GB" b="1"/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457200" y="304800"/>
            <a:ext cx="518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L.O. separating mixtures</a:t>
            </a:r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</a:rPr>
              <a:t>Water and Oil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nimBg="1" autoUpdateAnimBg="0"/>
      <p:bldP spid="2052" grpId="0" animBg="1" autoUpdateAnimBg="0"/>
      <p:bldP spid="2053" grpId="0" animBg="1" autoUpdateAnimBg="0"/>
      <p:bldP spid="2054" grpId="0" animBg="1" autoUpdateAnimBg="0"/>
      <p:bldP spid="2057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4876800" y="3124200"/>
            <a:ext cx="2438400" cy="1581150"/>
          </a:xfrm>
          <a:prstGeom prst="rect">
            <a:avLst/>
          </a:prstGeom>
          <a:solidFill>
            <a:srgbClr val="FFFF66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evaporate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2209800" y="3124200"/>
            <a:ext cx="2286000" cy="1571625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   sieve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2209800" y="4953000"/>
            <a:ext cx="2362200" cy="1581150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decant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4876800" y="4953000"/>
            <a:ext cx="2438400" cy="1581150"/>
          </a:xfrm>
          <a:prstGeom prst="rect">
            <a:avLst/>
          </a:prstGeom>
          <a:solidFill>
            <a:srgbClr val="00FF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filter</a:t>
            </a:r>
          </a:p>
          <a:p>
            <a:pPr algn="ctr">
              <a:spcBef>
                <a:spcPct val="50000"/>
              </a:spcBef>
            </a:pPr>
            <a:endParaRPr lang="en-GB" b="1"/>
          </a:p>
        </p:txBody>
      </p:sp>
      <p:sp>
        <p:nvSpPr>
          <p:cNvPr id="21513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</a:rPr>
              <a:t>Broken Smarties and Water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animBg="1" autoUpdateAnimBg="0"/>
      <p:bldP spid="21507" grpId="0" animBg="1" autoUpdateAnimBg="0"/>
      <p:bldP spid="21508" grpId="0" animBg="1" autoUpdateAnimBg="0"/>
      <p:bldP spid="21509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4876800" y="3124200"/>
            <a:ext cx="2438400" cy="1581150"/>
          </a:xfrm>
          <a:prstGeom prst="rect">
            <a:avLst/>
          </a:prstGeom>
          <a:solidFill>
            <a:srgbClr val="FFFF66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evaporate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2209800" y="3124200"/>
            <a:ext cx="2286000" cy="1571625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   sieve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209800" y="4953000"/>
            <a:ext cx="2362200" cy="1581150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decant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4876800" y="4953000"/>
            <a:ext cx="2438400" cy="1581150"/>
          </a:xfrm>
          <a:prstGeom prst="rect">
            <a:avLst/>
          </a:prstGeom>
          <a:solidFill>
            <a:srgbClr val="00FF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filter</a:t>
            </a:r>
          </a:p>
          <a:p>
            <a:pPr algn="ctr">
              <a:spcBef>
                <a:spcPct val="50000"/>
              </a:spcBef>
            </a:pPr>
            <a:endParaRPr lang="en-GB" b="1"/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</a:rPr>
              <a:t>Rice and Salt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nimBg="1" autoUpdateAnimBg="0"/>
      <p:bldP spid="13315" grpId="0" animBg="1" autoUpdateAnimBg="0"/>
      <p:bldP spid="13316" grpId="0" animBg="1" autoUpdateAnimBg="0"/>
      <p:bldP spid="13317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4876800" y="3124200"/>
            <a:ext cx="2438400" cy="1581150"/>
          </a:xfrm>
          <a:prstGeom prst="rect">
            <a:avLst/>
          </a:prstGeom>
          <a:solidFill>
            <a:srgbClr val="FFFF66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evaporate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2209800" y="3124200"/>
            <a:ext cx="2286000" cy="1571625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   sieve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2209800" y="4953000"/>
            <a:ext cx="2362200" cy="1581150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decant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4876800" y="4953000"/>
            <a:ext cx="2438400" cy="1581150"/>
          </a:xfrm>
          <a:prstGeom prst="rect">
            <a:avLst/>
          </a:prstGeom>
          <a:solidFill>
            <a:srgbClr val="00FF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filter</a:t>
            </a:r>
          </a:p>
          <a:p>
            <a:pPr algn="ctr">
              <a:spcBef>
                <a:spcPct val="50000"/>
              </a:spcBef>
            </a:pPr>
            <a:endParaRPr lang="en-GB" b="1"/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</a:rPr>
              <a:t>Water and Salt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nimBg="1" autoUpdateAnimBg="0"/>
      <p:bldP spid="14339" grpId="0" animBg="1" autoUpdateAnimBg="0"/>
      <p:bldP spid="14340" grpId="0" animBg="1" autoUpdateAnimBg="0"/>
      <p:bldP spid="14341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4876800" y="3124200"/>
            <a:ext cx="2438400" cy="1581150"/>
          </a:xfrm>
          <a:prstGeom prst="rect">
            <a:avLst/>
          </a:prstGeom>
          <a:solidFill>
            <a:srgbClr val="FFFF66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evaporate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2209800" y="3124200"/>
            <a:ext cx="2286000" cy="1571625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   sieve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2209800" y="4953000"/>
            <a:ext cx="2362200" cy="1581150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decant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4876800" y="4953000"/>
            <a:ext cx="2438400" cy="1581150"/>
          </a:xfrm>
          <a:prstGeom prst="rect">
            <a:avLst/>
          </a:prstGeom>
          <a:solidFill>
            <a:srgbClr val="00FF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filter</a:t>
            </a:r>
          </a:p>
          <a:p>
            <a:pPr algn="ctr">
              <a:spcBef>
                <a:spcPct val="50000"/>
              </a:spcBef>
            </a:pPr>
            <a:endParaRPr lang="en-GB" b="1"/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</a:rPr>
              <a:t>Sugar and Water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 autoUpdateAnimBg="0"/>
      <p:bldP spid="15363" grpId="0" animBg="1" autoUpdateAnimBg="0"/>
      <p:bldP spid="15364" grpId="0" animBg="1" autoUpdateAnimBg="0"/>
      <p:bldP spid="15365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4876800" y="3124200"/>
            <a:ext cx="2438400" cy="1581150"/>
          </a:xfrm>
          <a:prstGeom prst="rect">
            <a:avLst/>
          </a:prstGeom>
          <a:solidFill>
            <a:srgbClr val="FFFF66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evaporate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2209800" y="3124200"/>
            <a:ext cx="2286000" cy="1571625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   sieve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2209800" y="4953000"/>
            <a:ext cx="2362200" cy="1581150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decant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4876800" y="4953000"/>
            <a:ext cx="2438400" cy="1581150"/>
          </a:xfrm>
          <a:prstGeom prst="rect">
            <a:avLst/>
          </a:prstGeom>
          <a:solidFill>
            <a:srgbClr val="00FF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filter</a:t>
            </a:r>
          </a:p>
          <a:p>
            <a:pPr algn="ctr">
              <a:spcBef>
                <a:spcPct val="50000"/>
              </a:spcBef>
            </a:pPr>
            <a:endParaRPr lang="en-GB" b="1"/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</a:rPr>
              <a:t>Rice and Water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 autoUpdateAnimBg="0"/>
      <p:bldP spid="16387" grpId="0" animBg="1" autoUpdateAnimBg="0"/>
      <p:bldP spid="16388" grpId="0" animBg="1" autoUpdateAnimBg="0"/>
      <p:bldP spid="16389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4876800" y="3124200"/>
            <a:ext cx="2438400" cy="1581150"/>
          </a:xfrm>
          <a:prstGeom prst="rect">
            <a:avLst/>
          </a:prstGeom>
          <a:solidFill>
            <a:srgbClr val="FFFF66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evaporate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2209800" y="3124200"/>
            <a:ext cx="2286000" cy="1571625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   sieve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2209800" y="4953000"/>
            <a:ext cx="2362200" cy="1581150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decant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4876800" y="4953000"/>
            <a:ext cx="2438400" cy="1581150"/>
          </a:xfrm>
          <a:prstGeom prst="rect">
            <a:avLst/>
          </a:prstGeom>
          <a:solidFill>
            <a:srgbClr val="00FF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filter</a:t>
            </a:r>
          </a:p>
          <a:p>
            <a:pPr algn="ctr">
              <a:spcBef>
                <a:spcPct val="50000"/>
              </a:spcBef>
            </a:pPr>
            <a:endParaRPr lang="en-GB" b="1"/>
          </a:p>
        </p:txBody>
      </p:sp>
      <p:sp>
        <p:nvSpPr>
          <p:cNvPr id="17419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</a:rPr>
              <a:t>Flour and Salt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nimBg="1" autoUpdateAnimBg="0"/>
      <p:bldP spid="17411" grpId="0" animBg="1" autoUpdateAnimBg="0"/>
      <p:bldP spid="17412" grpId="0" animBg="1" autoUpdateAnimBg="0"/>
      <p:bldP spid="17413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4876800" y="3124200"/>
            <a:ext cx="2438400" cy="1581150"/>
          </a:xfrm>
          <a:prstGeom prst="rect">
            <a:avLst/>
          </a:prstGeom>
          <a:solidFill>
            <a:srgbClr val="FFFF66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evaporate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2209800" y="3124200"/>
            <a:ext cx="2286000" cy="1571625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   sieve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2209800" y="4953000"/>
            <a:ext cx="2362200" cy="1581150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decant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4876800" y="4953000"/>
            <a:ext cx="2438400" cy="1581150"/>
          </a:xfrm>
          <a:prstGeom prst="rect">
            <a:avLst/>
          </a:prstGeom>
          <a:solidFill>
            <a:srgbClr val="00FF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filter</a:t>
            </a:r>
          </a:p>
          <a:p>
            <a:pPr algn="ctr">
              <a:spcBef>
                <a:spcPct val="50000"/>
              </a:spcBef>
            </a:pPr>
            <a:endParaRPr lang="en-GB" b="1"/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</a:rPr>
              <a:t>Oil and Vinegar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 autoUpdateAnimBg="0"/>
      <p:bldP spid="18435" grpId="0" animBg="1" autoUpdateAnimBg="0"/>
      <p:bldP spid="18436" grpId="0" animBg="1" autoUpdateAnimBg="0"/>
      <p:bldP spid="18437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4876800" y="3124200"/>
            <a:ext cx="2438400" cy="1581150"/>
          </a:xfrm>
          <a:prstGeom prst="rect">
            <a:avLst/>
          </a:prstGeom>
          <a:solidFill>
            <a:srgbClr val="FFFF66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evaporate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2209800" y="3124200"/>
            <a:ext cx="2286000" cy="1571625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   sieve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2209800" y="4953000"/>
            <a:ext cx="2362200" cy="1581150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decant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4876800" y="4953000"/>
            <a:ext cx="2438400" cy="1581150"/>
          </a:xfrm>
          <a:prstGeom prst="rect">
            <a:avLst/>
          </a:prstGeom>
          <a:solidFill>
            <a:srgbClr val="00FF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filter</a:t>
            </a:r>
          </a:p>
          <a:p>
            <a:pPr algn="ctr">
              <a:spcBef>
                <a:spcPct val="50000"/>
              </a:spcBef>
            </a:pPr>
            <a:endParaRPr lang="en-GB" b="1"/>
          </a:p>
        </p:txBody>
      </p:sp>
      <p:sp>
        <p:nvSpPr>
          <p:cNvPr id="19465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</a:rPr>
              <a:t>Tea Leaves and Water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nimBg="1" autoUpdateAnimBg="0"/>
      <p:bldP spid="19459" grpId="0" animBg="1" autoUpdateAnimBg="0"/>
      <p:bldP spid="19460" grpId="0" animBg="1" autoUpdateAnimBg="0"/>
      <p:bldP spid="19461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4876800" y="3124200"/>
            <a:ext cx="2438400" cy="1581150"/>
          </a:xfrm>
          <a:prstGeom prst="rect">
            <a:avLst/>
          </a:prstGeom>
          <a:solidFill>
            <a:srgbClr val="FFFF66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evaporate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2209800" y="3124200"/>
            <a:ext cx="2286000" cy="1571625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   sieve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2209800" y="4953000"/>
            <a:ext cx="2362200" cy="1581150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decant</a:t>
            </a:r>
          </a:p>
          <a:p>
            <a:pPr>
              <a:spcBef>
                <a:spcPct val="50000"/>
              </a:spcBef>
            </a:pPr>
            <a:endParaRPr lang="en-GB" b="1"/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4876800" y="4953000"/>
            <a:ext cx="2438400" cy="1581150"/>
          </a:xfrm>
          <a:prstGeom prst="rect">
            <a:avLst/>
          </a:prstGeom>
          <a:solidFill>
            <a:srgbClr val="00FF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GB" b="1"/>
          </a:p>
          <a:p>
            <a:pPr algn="ctr">
              <a:spcBef>
                <a:spcPct val="50000"/>
              </a:spcBef>
            </a:pPr>
            <a:r>
              <a:rPr lang="en-GB" b="1"/>
              <a:t>filter</a:t>
            </a:r>
          </a:p>
          <a:p>
            <a:pPr algn="ctr">
              <a:spcBef>
                <a:spcPct val="50000"/>
              </a:spcBef>
            </a:pPr>
            <a:endParaRPr lang="en-GB" b="1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</a:rPr>
              <a:t>Sand and Salt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nimBg="1" autoUpdateAnimBg="0"/>
      <p:bldP spid="20483" grpId="0" animBg="1" autoUpdateAnimBg="0"/>
      <p:bldP spid="20484" grpId="0" animBg="1" autoUpdateAnimBg="0"/>
      <p:bldP spid="20485" grpId="0" animBg="1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86</Words>
  <Application>Microsoft Office PowerPoint</Application>
  <PresentationFormat>On-screen Show (4:3)</PresentationFormat>
  <Paragraphs>91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Times New Roman</vt:lpstr>
      <vt:lpstr>Default Design</vt:lpstr>
      <vt:lpstr>Water and Oil</vt:lpstr>
      <vt:lpstr>Rice and Salt</vt:lpstr>
      <vt:lpstr>Water and Salt</vt:lpstr>
      <vt:lpstr>Sugar and Water</vt:lpstr>
      <vt:lpstr>Rice and Water</vt:lpstr>
      <vt:lpstr>Flour and Salt</vt:lpstr>
      <vt:lpstr>Oil and Vinegar</vt:lpstr>
      <vt:lpstr>Tea Leaves and Water</vt:lpstr>
      <vt:lpstr>Sand and Salt</vt:lpstr>
      <vt:lpstr>Broken Smarties and Water</vt:lpstr>
    </vt:vector>
  </TitlesOfParts>
  <Company>Birmingham Education Service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Laptops for Teachers</dc:creator>
  <cp:lastModifiedBy>Teacher E-Solutions</cp:lastModifiedBy>
  <cp:revision>4</cp:revision>
  <dcterms:created xsi:type="dcterms:W3CDTF">2003-11-10T22:18:03Z</dcterms:created>
  <dcterms:modified xsi:type="dcterms:W3CDTF">2019-01-18T17:23:32Z</dcterms:modified>
</cp:coreProperties>
</file>