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370" r:id="rId2"/>
    <p:sldId id="372" r:id="rId3"/>
    <p:sldId id="373" r:id="rId4"/>
    <p:sldId id="374" r:id="rId5"/>
    <p:sldId id="375" r:id="rId6"/>
    <p:sldId id="376" r:id="rId7"/>
    <p:sldId id="377" r:id="rId8"/>
    <p:sldId id="383" r:id="rId9"/>
    <p:sldId id="378" r:id="rId10"/>
    <p:sldId id="379" r:id="rId11"/>
    <p:sldId id="380" r:id="rId12"/>
    <p:sldId id="381" r:id="rId13"/>
    <p:sldId id="382" r:id="rId14"/>
  </p:sldIdLst>
  <p:sldSz cx="9144000" cy="6858000" type="screen4x3"/>
  <p:notesSz cx="9942513" cy="67611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gh Tower Text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FFCC66"/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28" autoAdjust="0"/>
  </p:normalViewPr>
  <p:slideViewPr>
    <p:cSldViewPr>
      <p:cViewPr>
        <p:scale>
          <a:sx n="77" d="100"/>
          <a:sy n="77" d="100"/>
        </p:scale>
        <p:origin x="-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0" tIns="47985" rIns="95970" bIns="47985" numCol="1" anchor="t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0" tIns="47985" rIns="95970" bIns="47985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0" tIns="47985" rIns="95970" bIns="47985" numCol="1" anchor="b" anchorCtr="0" compatLnSpc="1">
            <a:prstTxWarp prst="textNoShape">
              <a:avLst/>
            </a:prstTxWarp>
          </a:bodyPr>
          <a:lstStyle>
            <a:lvl1pPr algn="l" defTabSz="95885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21438"/>
            <a:ext cx="4308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70" tIns="47985" rIns="95970" bIns="47985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>
                <a:cs typeface="+mn-cs"/>
              </a:defRPr>
            </a:lvl1pPr>
          </a:lstStyle>
          <a:p>
            <a:pPr>
              <a:defRPr/>
            </a:pPr>
            <a:fld id="{49F5D5D1-F88F-458E-A658-223567966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5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0D18DC-5F46-40CE-9BFB-5D19E1EC1DC9}" type="datetimeFigureOut">
              <a:rPr lang="en-IE"/>
              <a:pPr>
                <a:defRPr/>
              </a:pPr>
              <a:t>15/01/2019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14551DF-E11A-4DBC-9F05-4B9DA63014B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630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85B6BB-2B5F-4FBD-82E3-E0B0EBE544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329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17AFB-0751-415A-A4A2-23F5E5C9831F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53AC3-A1A1-4024-83C8-E90B3F830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22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3BD3AB-8BD8-4FC1-8DB4-CD710A27CC4E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0FC4A8-991B-42A1-B621-F7812845B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9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IE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EA89-807E-4101-831E-74CCB5A5E2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84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33C2-4ECA-41C3-B220-5AD2FADA79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7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71500" y="1276350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>
            <a:lvl1pPr algn="ctr"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CDAB79-DD0D-49A5-933B-7CECA021349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067DC1-2B7F-4232-BD93-DC5A72F96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443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7C7CE4-7FB3-40B9-A5FD-51A875122A7C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FA6661A-44B9-494F-AE4E-7779C938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D96A32-026D-46EF-926E-C15375B4175E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A76B92-4574-4AC7-BF75-BBB51F445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3063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0B19E-3288-407C-BDB5-AD858BD1ECBA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3B9F1-49DB-4925-98EF-F8C0C7061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251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32642"/>
          </a:xfrm>
        </p:spPr>
        <p:txBody>
          <a:bodyPr/>
          <a:lstStyle>
            <a:lvl1pPr algn="ctr">
              <a:defRPr sz="40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ABBCD5-0A26-4290-978A-E33BE83ED95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90BFB-F616-4A64-B67A-482CFF9E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094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CBA72-CCB7-4E73-9B0F-AD272E73CED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0C935-35CA-418B-85EA-6DC6BF37D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1071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53F5253-0F67-4144-8D55-AC8307EC43B2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CFB77E7-3D92-4CED-AD42-C4D2976DB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7C500E8-8A82-414D-BDDA-049C09EE0DDD}" type="datetimeFigureOut">
              <a:rPr lang="en-US"/>
              <a:pPr>
                <a:defRPr/>
              </a:pPr>
              <a:t>1/15/2019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E9672D-9C0C-46FA-AB37-9A6F5EA91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03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01899632-DE99-49F9-AA57-82121E0F3477}" type="datetimeFigureOut">
              <a:rPr lang="en-US"/>
              <a:pPr>
                <a:defRPr/>
              </a:pPr>
              <a:t>1/15/2019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1B76E37F-057C-4E00-ABCC-BF2887C95A0D}" type="slidenum">
              <a:rPr lang="en-US"/>
              <a:pPr>
                <a:defRPr/>
              </a:pPr>
              <a:t>‹#›</a:t>
            </a:fld>
            <a:endParaRPr lang="en-US" b="1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Georg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Dosing%20Sheep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IE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Leaving Certificate </a:t>
            </a:r>
            <a:br>
              <a:rPr lang="en-IE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IE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Agricultural Science</a:t>
            </a:r>
            <a:endParaRPr lang="en-IE" sz="4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25" y="5072063"/>
            <a:ext cx="6072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4000" dirty="0">
                <a:latin typeface="+mj-lt"/>
                <a:cs typeface="+mn-cs"/>
              </a:rPr>
              <a:t>Sheep – 3 - Diseases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58293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04813"/>
            <a:ext cx="5848350" cy="5976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endParaRPr lang="en-IE"/>
          </a:p>
        </p:txBody>
      </p:sp>
      <p:sp>
        <p:nvSpPr>
          <p:cNvPr id="24580" name="Content Placeholder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Foot rot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/>
            <a:r>
              <a:rPr lang="en-IE" smtClean="0"/>
              <a:t>Footrot causes lameness, serious pain, reduced food intake, in-activity and can lower fertility in rams.</a:t>
            </a:r>
          </a:p>
          <a:p>
            <a:pPr eaLnBrk="1" hangingPunct="1"/>
            <a:r>
              <a:rPr lang="en-IE" smtClean="0"/>
              <a:t>You can spot an affected sheep by seeing them kneeling down while grazing.</a:t>
            </a:r>
            <a:endParaRPr lang="en-GB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22725"/>
            <a:ext cx="3744912" cy="25749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Sheep Disease - 7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folHlink"/>
                </a:solidFill>
              </a:rPr>
              <a:t>Bluetongue: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Bluetongue is an insect–transmitted, viral disease of sheep, cattle, goats, and other ruminants.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It is particularly damaging in sheep; half the sheep in an infected flock may die.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A bluetongue virus infection causes inflammation, swelling, and haemorrhage of the mucous membranes of the mouth, nose, and tongue.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Inflammation and soreness of the feet also are associated with bluetongue.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In sheep, the tongue and mucous membranes of the mouth become swollen, hemorrhagic, and may look red or dirty blue in colour, giving the disease its name.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Bluetongue viruses are spread from animal to animal by biting gnats.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Animals cannot directly contact the disease from other animals.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1538"/>
            <a:ext cx="7920038" cy="51498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endParaRPr lang="en-IE"/>
          </a:p>
        </p:txBody>
      </p:sp>
      <p:sp>
        <p:nvSpPr>
          <p:cNvPr id="27652" name="Content Placeholder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/>
              <a:t>Sheep Diseases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IE" smtClean="0"/>
              <a:t>As species, sheep are much better adapted to life on hills (their natural habitat).</a:t>
            </a:r>
          </a:p>
          <a:p>
            <a:pPr eaLnBrk="1" hangingPunct="1">
              <a:lnSpc>
                <a:spcPct val="110000"/>
              </a:lnSpc>
            </a:pPr>
            <a:r>
              <a:rPr lang="en-IE" smtClean="0"/>
              <a:t>Therefore, keeping them on lowland farms causes health conditions that would not otherwise arise.</a:t>
            </a:r>
          </a:p>
          <a:p>
            <a:pPr eaLnBrk="1" hangingPunct="1">
              <a:lnSpc>
                <a:spcPct val="110000"/>
              </a:lnSpc>
            </a:pPr>
            <a:r>
              <a:rPr lang="en-IE" smtClean="0"/>
              <a:t>Specifically, lowland sheep suffer more from maggots, internal parasites and footrot.</a:t>
            </a:r>
          </a:p>
          <a:p>
            <a:pPr eaLnBrk="1" hangingPunct="1">
              <a:lnSpc>
                <a:spcPct val="110000"/>
              </a:lnSpc>
            </a:pPr>
            <a:r>
              <a:rPr lang="en-IE" smtClean="0"/>
              <a:t>The main reasons these conditions arise on lowland flocks are climate and stocking rate.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Sheep Diseases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>
            <a:normAutofit fontScale="92500"/>
          </a:bodyPr>
          <a:lstStyle/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 smtClean="0"/>
              <a:t>Maggots are prevented on hills because the harsh conditions simply do not allow them to thrive.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 err="1" smtClean="0"/>
              <a:t>Footrot</a:t>
            </a:r>
            <a:r>
              <a:rPr lang="en-IE" dirty="0" smtClean="0"/>
              <a:t> is controlled on farms because sheep’s hooves are naturally stronger due to more use and wear.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b="1" dirty="0" smtClean="0"/>
              <a:t>Maggots / Fly Strike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 smtClean="0"/>
              <a:t>Maggots are the larvae (young) of the </a:t>
            </a:r>
            <a:r>
              <a:rPr lang="en-IE" b="1" dirty="0" smtClean="0">
                <a:solidFill>
                  <a:schemeClr val="folHlink"/>
                </a:solidFill>
              </a:rPr>
              <a:t>blowfly</a:t>
            </a:r>
            <a:r>
              <a:rPr lang="en-IE" dirty="0" smtClean="0"/>
              <a:t> or the </a:t>
            </a:r>
            <a:r>
              <a:rPr lang="en-IE" b="1" dirty="0" smtClean="0">
                <a:solidFill>
                  <a:schemeClr val="folHlink"/>
                </a:solidFill>
              </a:rPr>
              <a:t>Green Bottle Fly</a:t>
            </a:r>
            <a:r>
              <a:rPr lang="en-IE" dirty="0" smtClean="0"/>
              <a:t>.</a:t>
            </a: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IE" dirty="0" smtClean="0"/>
              <a:t>The fly is attracted to odours in the fleece, and they lay their eggs on dung–soiled wool.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620000" cy="571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endParaRPr lang="en-IE"/>
          </a:p>
        </p:txBody>
      </p:sp>
      <p:sp>
        <p:nvSpPr>
          <p:cNvPr id="18436" name="Content Placeholder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Sheep Diseases - </a:t>
            </a:r>
            <a:r>
              <a:rPr lang="en-GB" dirty="0" err="1" smtClean="0"/>
              <a:t>Flystrike</a:t>
            </a:r>
            <a:endParaRPr lang="en-GB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IE" sz="3000" smtClean="0"/>
              <a:t>Fly strike can be prevented by</a:t>
            </a:r>
          </a:p>
          <a:p>
            <a:pPr marL="620713" lvl="1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en-IE" sz="3000" smtClean="0"/>
              <a:t>Dipping in the Summer</a:t>
            </a:r>
          </a:p>
          <a:p>
            <a:pPr marL="620713" lvl="1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en-IE" sz="3000" smtClean="0"/>
              <a:t>Trimming excess wool around the tail</a:t>
            </a:r>
          </a:p>
          <a:p>
            <a:pPr marL="620713" lvl="1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en-IE" sz="3000" smtClean="0"/>
              <a:t>Tail docking</a:t>
            </a:r>
          </a:p>
          <a:p>
            <a:pPr marL="620713" lvl="1" eaLnBrk="1" hangingPunct="1">
              <a:spcBef>
                <a:spcPts val="325"/>
              </a:spcBef>
              <a:buFont typeface="Verdana" pitchFamily="34" charset="0"/>
              <a:buChar char="◦"/>
            </a:pPr>
            <a:r>
              <a:rPr lang="en-IE" sz="3000" smtClean="0"/>
              <a:t>Grazing management (to prevent scour)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IE" sz="3000" smtClean="0"/>
              <a:t>An affected sheep is usually quite restless and scratches the affected area frequently.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IE" sz="3000" smtClean="0"/>
              <a:t>The area may appear green and wet.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r>
              <a:rPr lang="en-IE" sz="3000" smtClean="0"/>
              <a:t>Maggots should not be ignored and can often be fatal!</a:t>
            </a:r>
            <a:endParaRPr lang="en-GB" sz="3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6088"/>
            <a:ext cx="8008937" cy="60071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endParaRPr lang="en-IE"/>
          </a:p>
        </p:txBody>
      </p:sp>
      <p:sp>
        <p:nvSpPr>
          <p:cNvPr id="20484" name="Content Placeholder 3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- Worms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b="1" smtClean="0"/>
              <a:t>Worms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Nearly all sheep carry intestinal parasites /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The older / more mature the animal the less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This is because older animals develop a certain immunity to worms.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Worms can only be controlled effectively with both drugs and good pasture management.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All sheep should be dosed regularly and pastures managed as to prevent the spread of worms.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Dosing Sheep</a:t>
            </a:r>
            <a:endParaRPr lang="en-IE" dirty="0"/>
          </a:p>
        </p:txBody>
      </p:sp>
      <p:pic>
        <p:nvPicPr>
          <p:cNvPr id="4" name="Dosing Sheep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1700213"/>
            <a:ext cx="8116888" cy="44656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Sheep Diseases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b="1" smtClean="0"/>
              <a:t>Liver Fluke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This is a “flat worm” which can cause death to sheep or simply reduce thriftiness and lower the quality of the carcase.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Both worms and liver fluke </a:t>
            </a:r>
            <a:r>
              <a:rPr lang="en-IE" b="1" u="sng" smtClean="0"/>
              <a:t>cannot</a:t>
            </a:r>
            <a:r>
              <a:rPr lang="en-IE" b="1" smtClean="0"/>
              <a:t> </a:t>
            </a:r>
            <a:r>
              <a:rPr lang="en-IE" smtClean="0"/>
              <a:t>reproduce inside the sheep (host) so the number of larvae eaten determine the extent of the disease.</a:t>
            </a:r>
            <a:endParaRPr lang="en-IE" b="1" i="1" u="sng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IE" b="1" smtClean="0"/>
              <a:t>Footrot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Footrot is a very serious problem on Irish Farms.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mtClean="0"/>
              <a:t>Footrot is caused by a bacteria, in fact many different types of bacteria.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1764</TotalTime>
  <Words>524</Words>
  <Application>Microsoft Office PowerPoint</Application>
  <PresentationFormat>On-screen Show (4:3)</PresentationFormat>
  <Paragraphs>49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High Tower Text</vt:lpstr>
      <vt:lpstr>Arial</vt:lpstr>
      <vt:lpstr>Georgia</vt:lpstr>
      <vt:lpstr>Wingdings 2</vt:lpstr>
      <vt:lpstr>Calibri</vt:lpstr>
      <vt:lpstr>Wingdings 3</vt:lpstr>
      <vt:lpstr>Wingdings</vt:lpstr>
      <vt:lpstr>Verdana</vt:lpstr>
      <vt:lpstr>Foundry</vt:lpstr>
      <vt:lpstr>Leaving Certificate  Agricultural Science</vt:lpstr>
      <vt:lpstr>Sheep Diseases</vt:lpstr>
      <vt:lpstr>Sheep Diseases </vt:lpstr>
      <vt:lpstr>PowerPoint Presentation</vt:lpstr>
      <vt:lpstr>Sheep Diseases - Flystrike</vt:lpstr>
      <vt:lpstr>PowerPoint Presentation</vt:lpstr>
      <vt:lpstr>- Worms</vt:lpstr>
      <vt:lpstr>Dosing Sheep</vt:lpstr>
      <vt:lpstr>Sheep Diseases</vt:lpstr>
      <vt:lpstr>PowerPoint Presentation</vt:lpstr>
      <vt:lpstr>Foot rot</vt:lpstr>
      <vt:lpstr>Sheep Disease - 7</vt:lpstr>
      <vt:lpstr>PowerPoint Presentation</vt:lpstr>
    </vt:vector>
  </TitlesOfParts>
  <Company>St Columba's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Humphrey Jones</dc:creator>
  <cp:lastModifiedBy>Teacher E-Solutions</cp:lastModifiedBy>
  <cp:revision>67</cp:revision>
  <cp:lastPrinted>1601-01-01T00:00:00Z</cp:lastPrinted>
  <dcterms:created xsi:type="dcterms:W3CDTF">2006-03-15T10:09:48Z</dcterms:created>
  <dcterms:modified xsi:type="dcterms:W3CDTF">2019-01-15T12:44:23Z</dcterms:modified>
</cp:coreProperties>
</file>