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3DBFE27-A73D-430D-A00C-063EDB159DE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ED9C1D8-AA3F-41A6-B060-FE0DD85D05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76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CEEAE1-3683-4B19-942E-B2185AA726B1}" type="slidenum">
              <a:rPr lang="en-GB" smtClean="0"/>
              <a:pPr eaLnBrk="1" hangingPunct="1"/>
              <a:t>1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167A22-AAD9-45A2-8034-031B75462109}" type="slidenum">
              <a:rPr lang="en-GB" smtClean="0"/>
              <a:pPr eaLnBrk="1" hangingPunct="1"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C02744E-289C-4376-828A-E6B2939E90CD}" type="slidenum">
              <a:rPr lang="en-GB" smtClean="0"/>
              <a:pPr eaLnBrk="1" hangingPunct="1"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7BB41AC-D243-4A26-8A87-D8BCD7D46C71}" type="slidenum">
              <a:rPr lang="en-GB" smtClean="0"/>
              <a:pPr eaLnBrk="1" hangingPunct="1"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7E82369-FCBC-41FF-992E-B623CD6A157B}" type="slidenum">
              <a:rPr lang="en-GB" smtClean="0"/>
              <a:pPr eaLnBrk="1" hangingPunct="1"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CA0FE46-D632-4788-B8A9-490C24BA4B03}" type="slidenum">
              <a:rPr lang="en-GB" smtClean="0"/>
              <a:pPr eaLnBrk="1" hangingPunct="1"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262B5E5-FB28-4AC3-A3C4-680AB6B25B45}" type="slidenum">
              <a:rPr lang="en-GB" smtClean="0"/>
              <a:pPr eaLnBrk="1" hangingPunct="1"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1050FE-6B35-430A-BB5D-54C14811BF0A}" type="slidenum">
              <a:rPr lang="en-GB" smtClean="0"/>
              <a:pPr eaLnBrk="1" hangingPunct="1"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B0A096-EA8D-41E2-B436-0FAF04EA7AE2}" type="slidenum">
              <a:rPr lang="en-GB" smtClean="0"/>
              <a:pPr eaLnBrk="1" hangingPunct="1"/>
              <a:t>9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6211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212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A51875-E70F-418F-A137-213353EA00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397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471477-0B59-49A3-85D0-8B510419EA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6742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91B0E-2D9E-4997-A736-D5133D6906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486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511B3E-1F1E-4AA1-8505-C8DB923E4D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2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D4E3F-20A7-4EA1-99FF-2D7CE3FC76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442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E672A-9798-4319-BE10-0EC61E004F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695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BA963-3CDF-45AB-B61E-63A50529D9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666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83C5A-A623-4107-9426-FE736FCCB3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344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27E67-B93D-42DB-9044-506F3EA0CF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411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8A3787-ECB8-4A7D-93E6-9B44D13BF4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185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ACAD02-AEDA-409F-A760-CF80F2190B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033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123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5125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6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0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1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2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3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8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49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151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2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3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4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5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6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7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8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59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0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1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2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3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4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5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167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68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5170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1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2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3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4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5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6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7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  <p:sp>
              <p:nvSpPr>
                <p:cNvPr id="5178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GB"/>
                </a:p>
              </p:txBody>
            </p:sp>
          </p:grpSp>
          <p:sp>
            <p:nvSpPr>
              <p:cNvPr id="5179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0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1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2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3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4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5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5186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518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188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89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90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B5CCA59-1BF4-464B-9948-0519D1B00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91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gif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Solids, Liquids and Gases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March 2006 </a:t>
            </a:r>
          </a:p>
        </p:txBody>
      </p:sp>
      <p:pic>
        <p:nvPicPr>
          <p:cNvPr id="3076" name="Picture 5" descr="j019887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4508500"/>
            <a:ext cx="1833562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000" smtClean="0"/>
              <a:t>By the end of this lesson you will know: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what a ‘material’ is</a:t>
            </a:r>
          </a:p>
          <a:p>
            <a:pPr eaLnBrk="1" hangingPunct="1">
              <a:defRPr/>
            </a:pPr>
            <a:r>
              <a:rPr lang="en-GB" smtClean="0"/>
              <a:t>what we mean by ‘property’ </a:t>
            </a:r>
          </a:p>
          <a:p>
            <a:pPr eaLnBrk="1" hangingPunct="1">
              <a:defRPr/>
            </a:pPr>
            <a:r>
              <a:rPr lang="en-GB" smtClean="0"/>
              <a:t>what the properties of solids, liquids and gases 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Materials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Everything is made from some sort of ‘material’</a:t>
            </a:r>
          </a:p>
          <a:p>
            <a:pPr eaLnBrk="1" hangingPunct="1">
              <a:defRPr/>
            </a:pPr>
            <a:r>
              <a:rPr lang="en-GB" smtClean="0"/>
              <a:t>Materials are made up of lots and lots of tiny pieces </a:t>
            </a:r>
          </a:p>
          <a:p>
            <a:pPr eaLnBrk="1" hangingPunct="1">
              <a:defRPr/>
            </a:pPr>
            <a:r>
              <a:rPr lang="en-GB" smtClean="0"/>
              <a:t>These tiny pieces are known as particles</a:t>
            </a:r>
          </a:p>
          <a:p>
            <a:pPr eaLnBrk="1" hangingPunct="1">
              <a:defRPr/>
            </a:pPr>
            <a:r>
              <a:rPr lang="en-GB" smtClean="0"/>
              <a:t>Solids, liquids and gases are all made of lots of particles </a:t>
            </a:r>
          </a:p>
        </p:txBody>
      </p:sp>
      <p:pic>
        <p:nvPicPr>
          <p:cNvPr id="5124" name="Picture 4" descr="j0354516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5013325"/>
            <a:ext cx="1798638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Properties 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property of a material tells us something about what it is like…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Materials may be hard, soft, shiny, rough</a:t>
            </a:r>
          </a:p>
          <a:p>
            <a:pPr eaLnBrk="1" hangingPunct="1">
              <a:defRPr/>
            </a:pPr>
            <a:endParaRPr lang="en-GB" smtClean="0"/>
          </a:p>
          <a:p>
            <a:pPr eaLnBrk="1" hangingPunct="1">
              <a:defRPr/>
            </a:pPr>
            <a:r>
              <a:rPr lang="en-GB" smtClean="0"/>
              <a:t>Can you think of any more?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Solids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 solid is something that we can hold on to</a:t>
            </a:r>
          </a:p>
          <a:p>
            <a:pPr eaLnBrk="1" hangingPunct="1">
              <a:defRPr/>
            </a:pPr>
            <a:r>
              <a:rPr lang="en-GB" smtClean="0"/>
              <a:t>A solid keeps its shape, unless we cut it or shape it ourselves </a:t>
            </a:r>
          </a:p>
          <a:p>
            <a:pPr eaLnBrk="1" hangingPunct="1">
              <a:defRPr/>
            </a:pPr>
            <a:r>
              <a:rPr lang="en-GB" smtClean="0"/>
              <a:t>In a solid, all of the particles are packed together very tightly</a:t>
            </a:r>
          </a:p>
        </p:txBody>
      </p:sp>
      <p:pic>
        <p:nvPicPr>
          <p:cNvPr id="7172" name="Picture 6" descr="C:\Users\Main Account\Pictures\Microsoft Clip Organizer\j0232723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25" y="5072063"/>
            <a:ext cx="2605088" cy="137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Liquids 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Liquids are runny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They can be poured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The particles are less tightly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 smtClean="0"/>
              <a:t>packed, so they can move about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dirty="0" smtClean="0"/>
              <a:t>If poured from one container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 smtClean="0"/>
              <a:t>to another, they will take the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 smtClean="0"/>
              <a:t>shape of their new container</a:t>
            </a:r>
          </a:p>
        </p:txBody>
      </p:sp>
      <p:pic>
        <p:nvPicPr>
          <p:cNvPr id="8196" name="Picture 4" descr="j01125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412875"/>
            <a:ext cx="1930400" cy="185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SN002585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SN00303A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22764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02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7" dur="1588" fill="hold"/>
                                        <p:tgtEl>
                                          <p:spTgt spid="1024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5"/>
                  </p:tgtEl>
                </p:cond>
              </p:nextCondLst>
            </p:seq>
            <p:audio>
              <p:cMediaNode>
                <p:cTn id="4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245"/>
                </p:tgtEl>
              </p:cMediaNode>
            </p:audio>
          </p:childTnLst>
        </p:cTn>
      </p:par>
    </p:tnLst>
    <p:bldLst>
      <p:bldP spid="10242" grpId="0"/>
      <p:bldP spid="102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Gases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The particles in gases have lots of room to move </a:t>
            </a:r>
          </a:p>
          <a:p>
            <a:pPr eaLnBrk="1" hangingPunct="1">
              <a:defRPr/>
            </a:pPr>
            <a:r>
              <a:rPr lang="en-GB" smtClean="0"/>
              <a:t>Gases are all around us </a:t>
            </a:r>
          </a:p>
          <a:p>
            <a:pPr eaLnBrk="1" hangingPunct="1">
              <a:defRPr/>
            </a:pPr>
            <a:r>
              <a:rPr lang="en-GB" smtClean="0"/>
              <a:t>They spread into all of the empty places they can </a:t>
            </a:r>
          </a:p>
          <a:p>
            <a:pPr eaLnBrk="1" hangingPunct="1">
              <a:defRPr/>
            </a:pPr>
            <a:r>
              <a:rPr lang="en-GB" smtClean="0"/>
              <a:t>Most are invisible </a:t>
            </a:r>
          </a:p>
        </p:txBody>
      </p:sp>
      <p:pic>
        <p:nvPicPr>
          <p:cNvPr id="9220" name="Picture 5" descr="C:\Users\Main Account\Pictures\Microsoft Clip Organizer\j0174023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856163"/>
            <a:ext cx="1647825" cy="137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An example – water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598613"/>
            <a:ext cx="4187825" cy="4497387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 smtClean="0"/>
              <a:t>Water can be a solid, a liquid or a gas</a:t>
            </a:r>
          </a:p>
          <a:p>
            <a:pPr eaLnBrk="1" hangingPunct="1">
              <a:defRPr/>
            </a:pPr>
            <a:r>
              <a:rPr lang="en-GB" sz="2800" dirty="0" smtClean="0"/>
              <a:t>When it is cold it is solid – ICE </a:t>
            </a:r>
          </a:p>
          <a:p>
            <a:pPr eaLnBrk="1" hangingPunct="1">
              <a:defRPr/>
            </a:pPr>
            <a:r>
              <a:rPr lang="en-GB" sz="2800" dirty="0" smtClean="0"/>
              <a:t>When it is at room temperature it is a liquid – WATER</a:t>
            </a:r>
          </a:p>
          <a:p>
            <a:pPr eaLnBrk="1" hangingPunct="1">
              <a:defRPr/>
            </a:pPr>
            <a:r>
              <a:rPr lang="en-GB" sz="2800" dirty="0" smtClean="0"/>
              <a:t>When it is hot it is a gas – STEAM </a:t>
            </a:r>
          </a:p>
          <a:p>
            <a:pPr eaLnBrk="1" hangingPunct="1">
              <a:defRPr/>
            </a:pPr>
            <a:endParaRPr lang="en-GB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en-GB" sz="2800" dirty="0" smtClean="0"/>
          </a:p>
        </p:txBody>
      </p:sp>
      <p:pic>
        <p:nvPicPr>
          <p:cNvPr id="10244" name="Picture 4" descr="en0027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341438"/>
            <a:ext cx="1511300" cy="126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j03211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3141663"/>
            <a:ext cx="11303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6" descr="j017402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5157788"/>
            <a:ext cx="1295400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Your turn!!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mtClean="0"/>
              <a:t>Having learned about the properties of solids, liquids and gases I’ like you make a list of all of those you know about already </a:t>
            </a:r>
          </a:p>
        </p:txBody>
      </p:sp>
      <p:pic>
        <p:nvPicPr>
          <p:cNvPr id="11268" name="Picture 4" descr="j02374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4076700"/>
            <a:ext cx="297815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213</TotalTime>
  <Words>301</Words>
  <Application>Microsoft Office PowerPoint</Application>
  <PresentationFormat>On-screen Show (4:3)</PresentationFormat>
  <Paragraphs>51</Paragraphs>
  <Slides>9</Slides>
  <Notes>9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Calibri</vt:lpstr>
      <vt:lpstr>Fading Grid</vt:lpstr>
      <vt:lpstr>Solids, Liquids and Gases</vt:lpstr>
      <vt:lpstr>By the end of this lesson you will know: </vt:lpstr>
      <vt:lpstr>Materials </vt:lpstr>
      <vt:lpstr>Properties </vt:lpstr>
      <vt:lpstr>Solids </vt:lpstr>
      <vt:lpstr>Liquids  </vt:lpstr>
      <vt:lpstr>Gases </vt:lpstr>
      <vt:lpstr>An example – water </vt:lpstr>
      <vt:lpstr>Your turn!!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Solids, Liquids and Gases</dc:title>
  <dc:creator>Carrie</dc:creator>
  <cp:lastModifiedBy>Teacher E-Solutions</cp:lastModifiedBy>
  <cp:revision>4</cp:revision>
  <dcterms:created xsi:type="dcterms:W3CDTF">2006-03-05T18:10:18Z</dcterms:created>
  <dcterms:modified xsi:type="dcterms:W3CDTF">2019-01-18T17:23:34Z</dcterms:modified>
</cp:coreProperties>
</file>