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1"/>
  </p:notesMasterIdLst>
  <p:sldIdLst>
    <p:sldId id="256" r:id="rId2"/>
    <p:sldId id="258" r:id="rId3"/>
    <p:sldId id="257" r:id="rId4"/>
    <p:sldId id="259" r:id="rId5"/>
    <p:sldId id="261" r:id="rId6"/>
    <p:sldId id="260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1" d="100"/>
          <a:sy n="41" d="100"/>
        </p:scale>
        <p:origin x="-672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F3DBFE27-A73D-430D-A00C-063EDB159DE1}" type="datetimeFigureOut">
              <a:rPr lang="en-US"/>
              <a:pPr>
                <a:defRPr/>
              </a:pPr>
              <a:t>1/18/2019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5ED9C1D8-AA3F-41A6-B060-FE0DD85D054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517619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50CEEAE1-3683-4B19-942E-B2185AA726B1}" type="slidenum">
              <a:rPr lang="en-GB" smtClean="0"/>
              <a:pPr eaLnBrk="1" hangingPunct="1"/>
              <a:t>1</a:t>
            </a:fld>
            <a:endParaRPr lang="en-GB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3A167A22-AAD9-45A2-8034-031B75462109}" type="slidenum">
              <a:rPr lang="en-GB" smtClean="0"/>
              <a:pPr eaLnBrk="1" hangingPunct="1"/>
              <a:t>2</a:t>
            </a:fld>
            <a:endParaRPr lang="en-GB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EC02744E-289C-4376-828A-E6B2939E90CD}" type="slidenum">
              <a:rPr lang="en-GB" smtClean="0"/>
              <a:pPr eaLnBrk="1" hangingPunct="1"/>
              <a:t>3</a:t>
            </a:fld>
            <a:endParaRPr lang="en-GB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97BB41AC-D243-4A26-8A87-D8BCD7D46C71}" type="slidenum">
              <a:rPr lang="en-GB" smtClean="0"/>
              <a:pPr eaLnBrk="1" hangingPunct="1"/>
              <a:t>4</a:t>
            </a:fld>
            <a:endParaRPr lang="en-GB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67E82369-FCBC-41FF-992E-B623CD6A157B}" type="slidenum">
              <a:rPr lang="en-GB" smtClean="0"/>
              <a:pPr eaLnBrk="1" hangingPunct="1"/>
              <a:t>5</a:t>
            </a:fld>
            <a:endParaRPr lang="en-GB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2CA0FE46-D632-4788-B8A9-490C24BA4B03}" type="slidenum">
              <a:rPr lang="en-GB" smtClean="0"/>
              <a:pPr eaLnBrk="1" hangingPunct="1"/>
              <a:t>6</a:t>
            </a:fld>
            <a:endParaRPr lang="en-GB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E262B5E5-FB28-4AC3-A3C4-680AB6B25B45}" type="slidenum">
              <a:rPr lang="en-GB" smtClean="0"/>
              <a:pPr eaLnBrk="1" hangingPunct="1"/>
              <a:t>7</a:t>
            </a:fld>
            <a:endParaRPr lang="en-GB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0A1050FE-6B35-430A-BB5D-54C14811BF0A}" type="slidenum">
              <a:rPr lang="en-GB" smtClean="0"/>
              <a:pPr eaLnBrk="1" hangingPunct="1"/>
              <a:t>8</a:t>
            </a:fld>
            <a:endParaRPr lang="en-GB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A2B0A096-EA8D-41E2-B436-0FAF04EA7AE2}" type="slidenum">
              <a:rPr lang="en-GB" smtClean="0"/>
              <a:pPr eaLnBrk="1" hangingPunct="1"/>
              <a:t>9</a:t>
            </a:fld>
            <a:endParaRPr lang="en-GB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2413" cy="6856413"/>
            <a:chOff x="0" y="0"/>
            <a:chExt cx="5759" cy="4319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0" y="0"/>
              <a:ext cx="5758" cy="1043"/>
            </a:xfrm>
            <a:custGeom>
              <a:avLst/>
              <a:gdLst/>
              <a:ahLst/>
              <a:cxnLst>
                <a:cxn ang="0">
                  <a:pos x="5740" y="1043"/>
                </a:cxn>
                <a:cxn ang="0">
                  <a:pos x="0" y="1043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1043"/>
                </a:cxn>
                <a:cxn ang="0">
                  <a:pos x="5740" y="1043"/>
                </a:cxn>
              </a:cxnLst>
              <a:rect l="0" t="0" r="r" b="b"/>
              <a:pathLst>
                <a:path w="5740" h="1043">
                  <a:moveTo>
                    <a:pt x="5740" y="1043"/>
                  </a:moveTo>
                  <a:lnTo>
                    <a:pt x="0" y="1043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1043"/>
                  </a:lnTo>
                  <a:lnTo>
                    <a:pt x="574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grpSp>
          <p:nvGrpSpPr>
            <p:cNvPr id="6" name="Group 4"/>
            <p:cNvGrpSpPr>
              <a:grpSpLocks/>
            </p:cNvGrpSpPr>
            <p:nvPr userDrawn="1"/>
          </p:nvGrpSpPr>
          <p:grpSpPr bwMode="auto">
            <a:xfrm>
              <a:off x="0" y="0"/>
              <a:ext cx="5759" cy="4319"/>
              <a:chOff x="0" y="0"/>
              <a:chExt cx="5759" cy="4319"/>
            </a:xfrm>
          </p:grpSpPr>
          <p:sp>
            <p:nvSpPr>
              <p:cNvPr id="7" name="Freeform 5"/>
              <p:cNvSpPr>
                <a:spLocks/>
              </p:cNvSpPr>
              <p:nvPr/>
            </p:nvSpPr>
            <p:spPr bwMode="hidden">
              <a:xfrm>
                <a:off x="1" y="1040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8" name="Freeform 6"/>
              <p:cNvSpPr>
                <a:spLocks/>
              </p:cNvSpPr>
              <p:nvPr/>
            </p:nvSpPr>
            <p:spPr bwMode="hidden">
              <a:xfrm>
                <a:off x="0" y="3988"/>
                <a:ext cx="5758" cy="42"/>
              </a:xfrm>
              <a:custGeom>
                <a:avLst/>
                <a:gdLst/>
                <a:ahLst/>
                <a:cxnLst>
                  <a:cxn ang="0">
                    <a:pos x="0" y="42"/>
                  </a:cxn>
                  <a:cxn ang="0">
                    <a:pos x="5740" y="42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42"/>
                  </a:cxn>
                  <a:cxn ang="0">
                    <a:pos x="0" y="42"/>
                  </a:cxn>
                </a:cxnLst>
                <a:rect l="0" t="0" r="r" b="b"/>
                <a:pathLst>
                  <a:path w="5740" h="42">
                    <a:moveTo>
                      <a:pt x="0" y="42"/>
                    </a:moveTo>
                    <a:lnTo>
                      <a:pt x="5740" y="42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42"/>
                    </a:lnTo>
                    <a:lnTo>
                      <a:pt x="0" y="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9" name="Freeform 7"/>
              <p:cNvSpPr>
                <a:spLocks/>
              </p:cNvSpPr>
              <p:nvPr/>
            </p:nvSpPr>
            <p:spPr bwMode="hidden">
              <a:xfrm>
                <a:off x="0" y="3665"/>
                <a:ext cx="5758" cy="30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0" name="Freeform 8"/>
              <p:cNvSpPr>
                <a:spLocks/>
              </p:cNvSpPr>
              <p:nvPr/>
            </p:nvSpPr>
            <p:spPr bwMode="hidden">
              <a:xfrm>
                <a:off x="0" y="3364"/>
                <a:ext cx="5758" cy="30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1" name="Freeform 9"/>
              <p:cNvSpPr>
                <a:spLocks/>
              </p:cNvSpPr>
              <p:nvPr/>
            </p:nvSpPr>
            <p:spPr bwMode="hidden">
              <a:xfrm>
                <a:off x="0" y="3105"/>
                <a:ext cx="5758" cy="31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2" name="Freeform 10"/>
              <p:cNvSpPr>
                <a:spLocks/>
              </p:cNvSpPr>
              <p:nvPr/>
            </p:nvSpPr>
            <p:spPr bwMode="hidden">
              <a:xfrm>
                <a:off x="0" y="2859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3" name="Freeform 11"/>
              <p:cNvSpPr>
                <a:spLocks/>
              </p:cNvSpPr>
              <p:nvPr/>
            </p:nvSpPr>
            <p:spPr bwMode="hidden">
              <a:xfrm>
                <a:off x="0" y="2644"/>
                <a:ext cx="5758" cy="30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4" name="Freeform 12"/>
              <p:cNvSpPr>
                <a:spLocks/>
              </p:cNvSpPr>
              <p:nvPr/>
            </p:nvSpPr>
            <p:spPr bwMode="hidden">
              <a:xfrm>
                <a:off x="0" y="2433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5" name="Freeform 13"/>
              <p:cNvSpPr>
                <a:spLocks/>
              </p:cNvSpPr>
              <p:nvPr/>
            </p:nvSpPr>
            <p:spPr bwMode="hidden">
              <a:xfrm>
                <a:off x="0" y="2259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6" name="Freeform 14"/>
              <p:cNvSpPr>
                <a:spLocks/>
              </p:cNvSpPr>
              <p:nvPr/>
            </p:nvSpPr>
            <p:spPr bwMode="hidden">
              <a:xfrm>
                <a:off x="0" y="2090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7" name="Freeform 15"/>
              <p:cNvSpPr>
                <a:spLocks/>
              </p:cNvSpPr>
              <p:nvPr/>
            </p:nvSpPr>
            <p:spPr bwMode="hidden">
              <a:xfrm>
                <a:off x="0" y="1928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8" name="Freeform 16"/>
              <p:cNvSpPr>
                <a:spLocks/>
              </p:cNvSpPr>
              <p:nvPr/>
            </p:nvSpPr>
            <p:spPr bwMode="hidden">
              <a:xfrm>
                <a:off x="0" y="1645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9" name="Freeform 17"/>
              <p:cNvSpPr>
                <a:spLocks/>
              </p:cNvSpPr>
              <p:nvPr/>
            </p:nvSpPr>
            <p:spPr bwMode="hidden">
              <a:xfrm>
                <a:off x="0" y="1778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20" name="Freeform 18"/>
              <p:cNvSpPr>
                <a:spLocks/>
              </p:cNvSpPr>
              <p:nvPr/>
            </p:nvSpPr>
            <p:spPr bwMode="hidden">
              <a:xfrm>
                <a:off x="0" y="1520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21" name="Freeform 19"/>
              <p:cNvSpPr>
                <a:spLocks/>
              </p:cNvSpPr>
              <p:nvPr/>
            </p:nvSpPr>
            <p:spPr bwMode="hidden">
              <a:xfrm>
                <a:off x="0" y="1394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22" name="Freeform 20"/>
              <p:cNvSpPr>
                <a:spLocks/>
              </p:cNvSpPr>
              <p:nvPr/>
            </p:nvSpPr>
            <p:spPr bwMode="hidden">
              <a:xfrm>
                <a:off x="0" y="1280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23" name="Freeform 21"/>
              <p:cNvSpPr>
                <a:spLocks/>
              </p:cNvSpPr>
              <p:nvPr/>
            </p:nvSpPr>
            <p:spPr bwMode="hidden">
              <a:xfrm>
                <a:off x="0" y="1177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24" name="Freeform 22"/>
              <p:cNvSpPr>
                <a:spLocks/>
              </p:cNvSpPr>
              <p:nvPr/>
            </p:nvSpPr>
            <p:spPr bwMode="hidden">
              <a:xfrm>
                <a:off x="0" y="24"/>
                <a:ext cx="5758" cy="30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25" name="Freeform 23"/>
              <p:cNvSpPr>
                <a:spLocks/>
              </p:cNvSpPr>
              <p:nvPr/>
            </p:nvSpPr>
            <p:spPr bwMode="hidden">
              <a:xfrm>
                <a:off x="0" y="186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26" name="Freeform 24"/>
              <p:cNvSpPr>
                <a:spLocks/>
              </p:cNvSpPr>
              <p:nvPr/>
            </p:nvSpPr>
            <p:spPr bwMode="hidden">
              <a:xfrm>
                <a:off x="0" y="475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27" name="Freeform 25"/>
              <p:cNvSpPr>
                <a:spLocks/>
              </p:cNvSpPr>
              <p:nvPr/>
            </p:nvSpPr>
            <p:spPr bwMode="hidden">
              <a:xfrm>
                <a:off x="0" y="337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28" name="Freeform 26"/>
              <p:cNvSpPr>
                <a:spLocks/>
              </p:cNvSpPr>
              <p:nvPr/>
            </p:nvSpPr>
            <p:spPr bwMode="hidden">
              <a:xfrm>
                <a:off x="0" y="600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29" name="Freeform 27"/>
              <p:cNvSpPr>
                <a:spLocks/>
              </p:cNvSpPr>
              <p:nvPr/>
            </p:nvSpPr>
            <p:spPr bwMode="hidden">
              <a:xfrm>
                <a:off x="0" y="727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30" name="Freeform 28"/>
              <p:cNvSpPr>
                <a:spLocks/>
              </p:cNvSpPr>
              <p:nvPr/>
            </p:nvSpPr>
            <p:spPr bwMode="hidden">
              <a:xfrm>
                <a:off x="0" y="841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31" name="Freeform 29"/>
              <p:cNvSpPr>
                <a:spLocks/>
              </p:cNvSpPr>
              <p:nvPr/>
            </p:nvSpPr>
            <p:spPr bwMode="hidden">
              <a:xfrm>
                <a:off x="0" y="943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grpSp>
            <p:nvGrpSpPr>
              <p:cNvPr id="32" name="Group 30"/>
              <p:cNvGrpSpPr>
                <a:grpSpLocks/>
              </p:cNvGrpSpPr>
              <p:nvPr/>
            </p:nvGrpSpPr>
            <p:grpSpPr bwMode="auto">
              <a:xfrm>
                <a:off x="0" y="0"/>
                <a:ext cx="5758" cy="1045"/>
                <a:chOff x="0" y="0"/>
                <a:chExt cx="5758" cy="1045"/>
              </a:xfrm>
            </p:grpSpPr>
            <p:sp>
              <p:nvSpPr>
                <p:cNvPr id="54" name="Freeform 31"/>
                <p:cNvSpPr>
                  <a:spLocks/>
                </p:cNvSpPr>
                <p:nvPr/>
              </p:nvSpPr>
              <p:spPr bwMode="hidden">
                <a:xfrm>
                  <a:off x="2849" y="0"/>
                  <a:ext cx="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2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5" name="Freeform 32"/>
                <p:cNvSpPr>
                  <a:spLocks/>
                </p:cNvSpPr>
                <p:nvPr/>
              </p:nvSpPr>
              <p:spPr bwMode="hidden">
                <a:xfrm>
                  <a:off x="2400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31" y="1043"/>
                    </a:cxn>
                    <a:cxn ang="0">
                      <a:pos x="155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113" y="1043"/>
                    </a:cxn>
                    <a:cxn ang="0">
                      <a:pos x="131" y="1043"/>
                    </a:cxn>
                    <a:cxn ang="0">
                      <a:pos x="131" y="1043"/>
                    </a:cxn>
                  </a:cxnLst>
                  <a:rect l="0" t="0" r="r" b="b"/>
                  <a:pathLst>
                    <a:path w="155" h="1043">
                      <a:moveTo>
                        <a:pt x="131" y="1043"/>
                      </a:moveTo>
                      <a:lnTo>
                        <a:pt x="155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113" y="1043"/>
                      </a:lnTo>
                      <a:lnTo>
                        <a:pt x="131" y="1043"/>
                      </a:lnTo>
                      <a:lnTo>
                        <a:pt x="13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6" name="Freeform 33"/>
                <p:cNvSpPr>
                  <a:spLocks/>
                </p:cNvSpPr>
                <p:nvPr/>
              </p:nvSpPr>
              <p:spPr bwMode="hidden">
                <a:xfrm>
                  <a:off x="1967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221" y="1043"/>
                    </a:cxn>
                    <a:cxn ang="0">
                      <a:pos x="239" y="1043"/>
                    </a:cxn>
                    <a:cxn ang="0">
                      <a:pos x="36" y="0"/>
                    </a:cxn>
                    <a:cxn ang="0">
                      <a:pos x="0" y="0"/>
                    </a:cxn>
                    <a:cxn ang="0">
                      <a:pos x="203" y="1043"/>
                    </a:cxn>
                    <a:cxn ang="0">
                      <a:pos x="221" y="1043"/>
                    </a:cxn>
                    <a:cxn ang="0">
                      <a:pos x="221" y="1043"/>
                    </a:cxn>
                  </a:cxnLst>
                  <a:rect l="0" t="0" r="r" b="b"/>
                  <a:pathLst>
                    <a:path w="239" h="1043">
                      <a:moveTo>
                        <a:pt x="221" y="1043"/>
                      </a:moveTo>
                      <a:lnTo>
                        <a:pt x="239" y="1043"/>
                      </a:lnTo>
                      <a:lnTo>
                        <a:pt x="36" y="0"/>
                      </a:lnTo>
                      <a:lnTo>
                        <a:pt x="0" y="0"/>
                      </a:lnTo>
                      <a:lnTo>
                        <a:pt x="203" y="1043"/>
                      </a:lnTo>
                      <a:lnTo>
                        <a:pt x="221" y="1043"/>
                      </a:lnTo>
                      <a:lnTo>
                        <a:pt x="22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7" name="Freeform 34"/>
                <p:cNvSpPr>
                  <a:spLocks/>
                </p:cNvSpPr>
                <p:nvPr/>
              </p:nvSpPr>
              <p:spPr bwMode="hidden">
                <a:xfrm>
                  <a:off x="1554" y="0"/>
                  <a:ext cx="353" cy="1045"/>
                </a:xfrm>
                <a:custGeom>
                  <a:avLst/>
                  <a:gdLst/>
                  <a:ahLst/>
                  <a:cxnLst>
                    <a:cxn ang="0">
                      <a:pos x="334" y="1043"/>
                    </a:cxn>
                    <a:cxn ang="0">
                      <a:pos x="352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311" y="1043"/>
                    </a:cxn>
                    <a:cxn ang="0">
                      <a:pos x="334" y="1043"/>
                    </a:cxn>
                    <a:cxn ang="0">
                      <a:pos x="334" y="1043"/>
                    </a:cxn>
                  </a:cxnLst>
                  <a:rect l="0" t="0" r="r" b="b"/>
                  <a:pathLst>
                    <a:path w="352" h="1043">
                      <a:moveTo>
                        <a:pt x="334" y="1043"/>
                      </a:moveTo>
                      <a:lnTo>
                        <a:pt x="352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311" y="1043"/>
                      </a:lnTo>
                      <a:lnTo>
                        <a:pt x="334" y="1043"/>
                      </a:lnTo>
                      <a:lnTo>
                        <a:pt x="33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8" name="Freeform 35"/>
                <p:cNvSpPr>
                  <a:spLocks/>
                </p:cNvSpPr>
                <p:nvPr/>
              </p:nvSpPr>
              <p:spPr bwMode="hidden">
                <a:xfrm>
                  <a:off x="1134" y="0"/>
                  <a:ext cx="450" cy="1045"/>
                </a:xfrm>
                <a:custGeom>
                  <a:avLst/>
                  <a:gdLst/>
                  <a:ahLst/>
                  <a:cxnLst>
                    <a:cxn ang="0">
                      <a:pos x="425" y="1043"/>
                    </a:cxn>
                    <a:cxn ang="0">
                      <a:pos x="449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407" y="1043"/>
                    </a:cxn>
                    <a:cxn ang="0">
                      <a:pos x="425" y="1043"/>
                    </a:cxn>
                    <a:cxn ang="0">
                      <a:pos x="425" y="1043"/>
                    </a:cxn>
                  </a:cxnLst>
                  <a:rect l="0" t="0" r="r" b="b"/>
                  <a:pathLst>
                    <a:path w="449" h="1043">
                      <a:moveTo>
                        <a:pt x="425" y="1043"/>
                      </a:moveTo>
                      <a:lnTo>
                        <a:pt x="449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407" y="1043"/>
                      </a:lnTo>
                      <a:lnTo>
                        <a:pt x="425" y="1043"/>
                      </a:lnTo>
                      <a:lnTo>
                        <a:pt x="425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9" name="Freeform 36"/>
                <p:cNvSpPr>
                  <a:spLocks/>
                </p:cNvSpPr>
                <p:nvPr/>
              </p:nvSpPr>
              <p:spPr bwMode="hidden">
                <a:xfrm>
                  <a:off x="714" y="0"/>
                  <a:ext cx="540" cy="1045"/>
                </a:xfrm>
                <a:custGeom>
                  <a:avLst/>
                  <a:gdLst/>
                  <a:ahLst/>
                  <a:cxnLst>
                    <a:cxn ang="0">
                      <a:pos x="520" y="1043"/>
                    </a:cxn>
                    <a:cxn ang="0">
                      <a:pos x="538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496" y="1043"/>
                    </a:cxn>
                    <a:cxn ang="0">
                      <a:pos x="520" y="1043"/>
                    </a:cxn>
                    <a:cxn ang="0">
                      <a:pos x="520" y="1043"/>
                    </a:cxn>
                  </a:cxnLst>
                  <a:rect l="0" t="0" r="r" b="b"/>
                  <a:pathLst>
                    <a:path w="538" h="1043">
                      <a:moveTo>
                        <a:pt x="520" y="1043"/>
                      </a:moveTo>
                      <a:lnTo>
                        <a:pt x="538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496" y="1043"/>
                      </a:lnTo>
                      <a:lnTo>
                        <a:pt x="520" y="1043"/>
                      </a:lnTo>
                      <a:lnTo>
                        <a:pt x="520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60" name="Freeform 37"/>
                <p:cNvSpPr>
                  <a:spLocks/>
                </p:cNvSpPr>
                <p:nvPr/>
              </p:nvSpPr>
              <p:spPr bwMode="hidden">
                <a:xfrm>
                  <a:off x="306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622" y="1043"/>
                    </a:cxn>
                    <a:cxn ang="0">
                      <a:pos x="640" y="1043"/>
                    </a:cxn>
                    <a:cxn ang="0">
                      <a:pos x="48" y="0"/>
                    </a:cxn>
                    <a:cxn ang="0">
                      <a:pos x="0" y="0"/>
                    </a:cxn>
                    <a:cxn ang="0">
                      <a:pos x="598" y="1043"/>
                    </a:cxn>
                    <a:cxn ang="0">
                      <a:pos x="622" y="1043"/>
                    </a:cxn>
                    <a:cxn ang="0">
                      <a:pos x="622" y="1043"/>
                    </a:cxn>
                  </a:cxnLst>
                  <a:rect l="0" t="0" r="r" b="b"/>
                  <a:pathLst>
                    <a:path w="640" h="1043">
                      <a:moveTo>
                        <a:pt x="622" y="1043"/>
                      </a:moveTo>
                      <a:lnTo>
                        <a:pt x="640" y="1043"/>
                      </a:lnTo>
                      <a:lnTo>
                        <a:pt x="48" y="0"/>
                      </a:lnTo>
                      <a:lnTo>
                        <a:pt x="0" y="0"/>
                      </a:lnTo>
                      <a:lnTo>
                        <a:pt x="598" y="1043"/>
                      </a:lnTo>
                      <a:lnTo>
                        <a:pt x="622" y="1043"/>
                      </a:lnTo>
                      <a:lnTo>
                        <a:pt x="622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61" name="Freeform 38"/>
                <p:cNvSpPr>
                  <a:spLocks/>
                </p:cNvSpPr>
                <p:nvPr/>
              </p:nvSpPr>
              <p:spPr bwMode="hidden">
                <a:xfrm>
                  <a:off x="0" y="108"/>
                  <a:ext cx="630" cy="937"/>
                </a:xfrm>
                <a:custGeom>
                  <a:avLst/>
                  <a:gdLst/>
                  <a:ahLst/>
                  <a:cxnLst>
                    <a:cxn ang="0">
                      <a:pos x="604" y="935"/>
                    </a:cxn>
                    <a:cxn ang="0">
                      <a:pos x="628" y="935"/>
                    </a:cxn>
                    <a:cxn ang="0">
                      <a:pos x="0" y="0"/>
                    </a:cxn>
                    <a:cxn ang="0">
                      <a:pos x="0" y="66"/>
                    </a:cxn>
                    <a:cxn ang="0">
                      <a:pos x="580" y="935"/>
                    </a:cxn>
                    <a:cxn ang="0">
                      <a:pos x="604" y="935"/>
                    </a:cxn>
                    <a:cxn ang="0">
                      <a:pos x="604" y="935"/>
                    </a:cxn>
                  </a:cxnLst>
                  <a:rect l="0" t="0" r="r" b="b"/>
                  <a:pathLst>
                    <a:path w="628" h="935">
                      <a:moveTo>
                        <a:pt x="604" y="935"/>
                      </a:moveTo>
                      <a:lnTo>
                        <a:pt x="628" y="935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580" y="935"/>
                      </a:lnTo>
                      <a:lnTo>
                        <a:pt x="604" y="935"/>
                      </a:lnTo>
                      <a:lnTo>
                        <a:pt x="604" y="93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62" name="Freeform 39"/>
                <p:cNvSpPr>
                  <a:spLocks/>
                </p:cNvSpPr>
                <p:nvPr/>
              </p:nvSpPr>
              <p:spPr bwMode="hidden">
                <a:xfrm>
                  <a:off x="3191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155" y="0"/>
                    </a:cxn>
                    <a:cxn ang="0">
                      <a:pos x="114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155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155" y="0"/>
                      </a:lnTo>
                      <a:lnTo>
                        <a:pt x="114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63" name="Freeform 40"/>
                <p:cNvSpPr>
                  <a:spLocks/>
                </p:cNvSpPr>
                <p:nvPr/>
              </p:nvSpPr>
              <p:spPr bwMode="hidden">
                <a:xfrm>
                  <a:off x="3533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36" y="1043"/>
                    </a:cxn>
                    <a:cxn ang="0">
                      <a:pos x="239" y="0"/>
                    </a:cxn>
                    <a:cxn ang="0">
                      <a:pos x="203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239" h="1043">
                      <a:moveTo>
                        <a:pt x="18" y="1043"/>
                      </a:moveTo>
                      <a:lnTo>
                        <a:pt x="36" y="1043"/>
                      </a:lnTo>
                      <a:lnTo>
                        <a:pt x="239" y="0"/>
                      </a:lnTo>
                      <a:lnTo>
                        <a:pt x="203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64" name="Freeform 41"/>
                <p:cNvSpPr>
                  <a:spLocks/>
                </p:cNvSpPr>
                <p:nvPr/>
              </p:nvSpPr>
              <p:spPr bwMode="hidden">
                <a:xfrm>
                  <a:off x="3821" y="0"/>
                  <a:ext cx="359" cy="1045"/>
                </a:xfrm>
                <a:custGeom>
                  <a:avLst/>
                  <a:gdLst/>
                  <a:ahLst/>
                  <a:cxnLst>
                    <a:cxn ang="0">
                      <a:pos x="24" y="1043"/>
                    </a:cxn>
                    <a:cxn ang="0">
                      <a:pos x="42" y="1043"/>
                    </a:cxn>
                    <a:cxn ang="0">
                      <a:pos x="358" y="0"/>
                    </a:cxn>
                    <a:cxn ang="0">
                      <a:pos x="317" y="0"/>
                    </a:cxn>
                    <a:cxn ang="0">
                      <a:pos x="0" y="1043"/>
                    </a:cxn>
                    <a:cxn ang="0">
                      <a:pos x="24" y="1043"/>
                    </a:cxn>
                    <a:cxn ang="0">
                      <a:pos x="24" y="1043"/>
                    </a:cxn>
                  </a:cxnLst>
                  <a:rect l="0" t="0" r="r" b="b"/>
                  <a:pathLst>
                    <a:path w="358" h="1043">
                      <a:moveTo>
                        <a:pt x="24" y="1043"/>
                      </a:moveTo>
                      <a:lnTo>
                        <a:pt x="42" y="1043"/>
                      </a:lnTo>
                      <a:lnTo>
                        <a:pt x="358" y="0"/>
                      </a:lnTo>
                      <a:lnTo>
                        <a:pt x="317" y="0"/>
                      </a:lnTo>
                      <a:lnTo>
                        <a:pt x="0" y="1043"/>
                      </a:lnTo>
                      <a:lnTo>
                        <a:pt x="24" y="1043"/>
                      </a:lnTo>
                      <a:lnTo>
                        <a:pt x="2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65" name="Freeform 42"/>
                <p:cNvSpPr>
                  <a:spLocks/>
                </p:cNvSpPr>
                <p:nvPr/>
              </p:nvSpPr>
              <p:spPr bwMode="hidden">
                <a:xfrm>
                  <a:off x="4139" y="0"/>
                  <a:ext cx="449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1" y="1043"/>
                    </a:cxn>
                    <a:cxn ang="0">
                      <a:pos x="448" y="0"/>
                    </a:cxn>
                    <a:cxn ang="0">
                      <a:pos x="406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48" h="1043">
                      <a:moveTo>
                        <a:pt x="18" y="1043"/>
                      </a:moveTo>
                      <a:lnTo>
                        <a:pt x="41" y="1043"/>
                      </a:lnTo>
                      <a:lnTo>
                        <a:pt x="448" y="0"/>
                      </a:lnTo>
                      <a:lnTo>
                        <a:pt x="406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66" name="Freeform 43"/>
                <p:cNvSpPr>
                  <a:spLocks/>
                </p:cNvSpPr>
                <p:nvPr/>
              </p:nvSpPr>
              <p:spPr bwMode="hidden">
                <a:xfrm>
                  <a:off x="4480" y="0"/>
                  <a:ext cx="541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539" y="0"/>
                    </a:cxn>
                    <a:cxn ang="0">
                      <a:pos x="497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539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539" y="0"/>
                      </a:lnTo>
                      <a:lnTo>
                        <a:pt x="497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67" name="Freeform 44"/>
                <p:cNvSpPr>
                  <a:spLocks/>
                </p:cNvSpPr>
                <p:nvPr/>
              </p:nvSpPr>
              <p:spPr bwMode="hidden">
                <a:xfrm>
                  <a:off x="4768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640" y="0"/>
                    </a:cxn>
                    <a:cxn ang="0">
                      <a:pos x="592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640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640" y="0"/>
                      </a:lnTo>
                      <a:lnTo>
                        <a:pt x="592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68" name="Freeform 45"/>
                <p:cNvSpPr>
                  <a:spLocks/>
                </p:cNvSpPr>
                <p:nvPr/>
              </p:nvSpPr>
              <p:spPr bwMode="hidden">
                <a:xfrm>
                  <a:off x="5086" y="48"/>
                  <a:ext cx="672" cy="997"/>
                </a:xfrm>
                <a:custGeom>
                  <a:avLst/>
                  <a:gdLst/>
                  <a:ahLst/>
                  <a:cxnLst>
                    <a:cxn ang="0">
                      <a:pos x="24" y="995"/>
                    </a:cxn>
                    <a:cxn ang="0">
                      <a:pos x="48" y="995"/>
                    </a:cxn>
                    <a:cxn ang="0">
                      <a:pos x="670" y="72"/>
                    </a:cxn>
                    <a:cxn ang="0">
                      <a:pos x="670" y="0"/>
                    </a:cxn>
                    <a:cxn ang="0">
                      <a:pos x="0" y="995"/>
                    </a:cxn>
                    <a:cxn ang="0">
                      <a:pos x="24" y="995"/>
                    </a:cxn>
                    <a:cxn ang="0">
                      <a:pos x="24" y="995"/>
                    </a:cxn>
                  </a:cxnLst>
                  <a:rect l="0" t="0" r="r" b="b"/>
                  <a:pathLst>
                    <a:path w="670" h="995">
                      <a:moveTo>
                        <a:pt x="24" y="995"/>
                      </a:moveTo>
                      <a:lnTo>
                        <a:pt x="48" y="995"/>
                      </a:lnTo>
                      <a:lnTo>
                        <a:pt x="670" y="72"/>
                      </a:lnTo>
                      <a:lnTo>
                        <a:pt x="670" y="0"/>
                      </a:lnTo>
                      <a:lnTo>
                        <a:pt x="0" y="995"/>
                      </a:lnTo>
                      <a:lnTo>
                        <a:pt x="24" y="995"/>
                      </a:lnTo>
                      <a:lnTo>
                        <a:pt x="24" y="99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GB"/>
                </a:p>
              </p:txBody>
            </p:sp>
          </p:grpSp>
          <p:grpSp>
            <p:nvGrpSpPr>
              <p:cNvPr id="33" name="Group 46"/>
              <p:cNvGrpSpPr>
                <a:grpSpLocks/>
              </p:cNvGrpSpPr>
              <p:nvPr/>
            </p:nvGrpSpPr>
            <p:grpSpPr bwMode="auto">
              <a:xfrm>
                <a:off x="0" y="558"/>
                <a:ext cx="5758" cy="487"/>
                <a:chOff x="0" y="558"/>
                <a:chExt cx="5758" cy="487"/>
              </a:xfrm>
            </p:grpSpPr>
            <p:sp>
              <p:nvSpPr>
                <p:cNvPr id="52" name="Freeform 47"/>
                <p:cNvSpPr>
                  <a:spLocks/>
                </p:cNvSpPr>
                <p:nvPr/>
              </p:nvSpPr>
              <p:spPr bwMode="hidden">
                <a:xfrm>
                  <a:off x="0" y="618"/>
                  <a:ext cx="306" cy="427"/>
                </a:xfrm>
                <a:custGeom>
                  <a:avLst/>
                  <a:gdLst/>
                  <a:ahLst/>
                  <a:cxnLst>
                    <a:cxn ang="0">
                      <a:pos x="281" y="426"/>
                    </a:cxn>
                    <a:cxn ang="0">
                      <a:pos x="305" y="426"/>
                    </a:cxn>
                    <a:cxn ang="0">
                      <a:pos x="0" y="0"/>
                    </a:cxn>
                    <a:cxn ang="0">
                      <a:pos x="0" y="66"/>
                    </a:cxn>
                    <a:cxn ang="0">
                      <a:pos x="251" y="426"/>
                    </a:cxn>
                    <a:cxn ang="0">
                      <a:pos x="281" y="426"/>
                    </a:cxn>
                    <a:cxn ang="0">
                      <a:pos x="281" y="426"/>
                    </a:cxn>
                  </a:cxnLst>
                  <a:rect l="0" t="0" r="r" b="b"/>
                  <a:pathLst>
                    <a:path w="305" h="426">
                      <a:moveTo>
                        <a:pt x="281" y="426"/>
                      </a:moveTo>
                      <a:lnTo>
                        <a:pt x="305" y="426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251" y="426"/>
                      </a:lnTo>
                      <a:lnTo>
                        <a:pt x="281" y="426"/>
                      </a:lnTo>
                      <a:lnTo>
                        <a:pt x="281" y="4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3" name="Freeform 48"/>
                <p:cNvSpPr>
                  <a:spLocks/>
                </p:cNvSpPr>
                <p:nvPr/>
              </p:nvSpPr>
              <p:spPr bwMode="hidden">
                <a:xfrm>
                  <a:off x="5410" y="558"/>
                  <a:ext cx="348" cy="487"/>
                </a:xfrm>
                <a:custGeom>
                  <a:avLst/>
                  <a:gdLst/>
                  <a:ahLst/>
                  <a:cxnLst>
                    <a:cxn ang="0">
                      <a:pos x="24" y="486"/>
                    </a:cxn>
                    <a:cxn ang="0">
                      <a:pos x="48" y="486"/>
                    </a:cxn>
                    <a:cxn ang="0">
                      <a:pos x="347" y="72"/>
                    </a:cxn>
                    <a:cxn ang="0">
                      <a:pos x="347" y="0"/>
                    </a:cxn>
                    <a:cxn ang="0">
                      <a:pos x="0" y="486"/>
                    </a:cxn>
                    <a:cxn ang="0">
                      <a:pos x="24" y="486"/>
                    </a:cxn>
                    <a:cxn ang="0">
                      <a:pos x="24" y="486"/>
                    </a:cxn>
                  </a:cxnLst>
                  <a:rect l="0" t="0" r="r" b="b"/>
                  <a:pathLst>
                    <a:path w="347" h="486">
                      <a:moveTo>
                        <a:pt x="24" y="486"/>
                      </a:moveTo>
                      <a:lnTo>
                        <a:pt x="48" y="486"/>
                      </a:lnTo>
                      <a:lnTo>
                        <a:pt x="347" y="72"/>
                      </a:lnTo>
                      <a:lnTo>
                        <a:pt x="347" y="0"/>
                      </a:lnTo>
                      <a:lnTo>
                        <a:pt x="0" y="486"/>
                      </a:lnTo>
                      <a:lnTo>
                        <a:pt x="24" y="486"/>
                      </a:lnTo>
                      <a:lnTo>
                        <a:pt x="24" y="48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GB"/>
                </a:p>
              </p:txBody>
            </p:sp>
          </p:grpSp>
          <p:grpSp>
            <p:nvGrpSpPr>
              <p:cNvPr id="34" name="Group 49"/>
              <p:cNvGrpSpPr>
                <a:grpSpLocks/>
              </p:cNvGrpSpPr>
              <p:nvPr/>
            </p:nvGrpSpPr>
            <p:grpSpPr bwMode="auto">
              <a:xfrm>
                <a:off x="264" y="1039"/>
                <a:ext cx="5200" cy="3280"/>
                <a:chOff x="264" y="1039"/>
                <a:chExt cx="5200" cy="3280"/>
              </a:xfrm>
            </p:grpSpPr>
            <p:sp>
              <p:nvSpPr>
                <p:cNvPr id="43" name="Freeform 50"/>
                <p:cNvSpPr>
                  <a:spLocks/>
                </p:cNvSpPr>
                <p:nvPr/>
              </p:nvSpPr>
              <p:spPr bwMode="hidden">
                <a:xfrm>
                  <a:off x="2849" y="1039"/>
                  <a:ext cx="4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2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44" name="Freeform 51"/>
                <p:cNvSpPr>
                  <a:spLocks/>
                </p:cNvSpPr>
                <p:nvPr/>
              </p:nvSpPr>
              <p:spPr bwMode="hidden">
                <a:xfrm>
                  <a:off x="2154" y="1039"/>
                  <a:ext cx="401" cy="3280"/>
                </a:xfrm>
                <a:custGeom>
                  <a:avLst/>
                  <a:gdLst/>
                  <a:ahLst/>
                  <a:cxnLst>
                    <a:cxn ang="0">
                      <a:pos x="376" y="0"/>
                    </a:cxn>
                    <a:cxn ang="0">
                      <a:pos x="358" y="0"/>
                    </a:cxn>
                    <a:cxn ang="0">
                      <a:pos x="0" y="3273"/>
                    </a:cxn>
                    <a:cxn ang="0">
                      <a:pos x="41" y="3273"/>
                    </a:cxn>
                    <a:cxn ang="0">
                      <a:pos x="400" y="0"/>
                    </a:cxn>
                    <a:cxn ang="0">
                      <a:pos x="376" y="0"/>
                    </a:cxn>
                    <a:cxn ang="0">
                      <a:pos x="376" y="0"/>
                    </a:cxn>
                  </a:cxnLst>
                  <a:rect l="0" t="0" r="r" b="b"/>
                  <a:pathLst>
                    <a:path w="400" h="3273">
                      <a:moveTo>
                        <a:pt x="376" y="0"/>
                      </a:moveTo>
                      <a:lnTo>
                        <a:pt x="358" y="0"/>
                      </a:lnTo>
                      <a:lnTo>
                        <a:pt x="0" y="3273"/>
                      </a:lnTo>
                      <a:lnTo>
                        <a:pt x="41" y="3273"/>
                      </a:lnTo>
                      <a:lnTo>
                        <a:pt x="400" y="0"/>
                      </a:lnTo>
                      <a:lnTo>
                        <a:pt x="376" y="0"/>
                      </a:lnTo>
                      <a:lnTo>
                        <a:pt x="37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45" name="Freeform 52"/>
                <p:cNvSpPr>
                  <a:spLocks/>
                </p:cNvSpPr>
                <p:nvPr/>
              </p:nvSpPr>
              <p:spPr bwMode="hidden">
                <a:xfrm>
                  <a:off x="1530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657" y="0"/>
                    </a:cxn>
                    <a:cxn ang="0">
                      <a:pos x="639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675" y="0"/>
                    </a:cxn>
                    <a:cxn ang="0">
                      <a:pos x="657" y="0"/>
                    </a:cxn>
                    <a:cxn ang="0">
                      <a:pos x="657" y="0"/>
                    </a:cxn>
                  </a:cxnLst>
                  <a:rect l="0" t="0" r="r" b="b"/>
                  <a:pathLst>
                    <a:path w="675" h="3273">
                      <a:moveTo>
                        <a:pt x="657" y="0"/>
                      </a:moveTo>
                      <a:lnTo>
                        <a:pt x="639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675" y="0"/>
                      </a:lnTo>
                      <a:lnTo>
                        <a:pt x="657" y="0"/>
                      </a:lnTo>
                      <a:lnTo>
                        <a:pt x="657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46" name="Freeform 53"/>
                <p:cNvSpPr>
                  <a:spLocks/>
                </p:cNvSpPr>
                <p:nvPr/>
              </p:nvSpPr>
              <p:spPr bwMode="hidden">
                <a:xfrm>
                  <a:off x="876" y="1039"/>
                  <a:ext cx="1031" cy="3280"/>
                </a:xfrm>
                <a:custGeom>
                  <a:avLst/>
                  <a:gdLst/>
                  <a:ahLst/>
                  <a:cxnLst>
                    <a:cxn ang="0">
                      <a:pos x="1013" y="0"/>
                    </a:cxn>
                    <a:cxn ang="0">
                      <a:pos x="990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031" y="4"/>
                    </a:cxn>
                    <a:cxn ang="0">
                      <a:pos x="1013" y="0"/>
                    </a:cxn>
                    <a:cxn ang="0">
                      <a:pos x="1013" y="0"/>
                    </a:cxn>
                  </a:cxnLst>
                  <a:rect l="0" t="0" r="r" b="b"/>
                  <a:pathLst>
                    <a:path w="1031" h="3280">
                      <a:moveTo>
                        <a:pt x="1013" y="0"/>
                      </a:moveTo>
                      <a:lnTo>
                        <a:pt x="990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031" y="4"/>
                      </a:lnTo>
                      <a:lnTo>
                        <a:pt x="1013" y="0"/>
                      </a:lnTo>
                      <a:lnTo>
                        <a:pt x="101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47" name="Freeform 54"/>
                <p:cNvSpPr>
                  <a:spLocks/>
                </p:cNvSpPr>
                <p:nvPr/>
              </p:nvSpPr>
              <p:spPr bwMode="hidden">
                <a:xfrm>
                  <a:off x="264" y="1039"/>
                  <a:ext cx="1319" cy="3280"/>
                </a:xfrm>
                <a:custGeom>
                  <a:avLst/>
                  <a:gdLst/>
                  <a:ahLst/>
                  <a:cxnLst>
                    <a:cxn ang="0">
                      <a:pos x="1296" y="0"/>
                    </a:cxn>
                    <a:cxn ang="0">
                      <a:pos x="1278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319" y="5"/>
                    </a:cxn>
                    <a:cxn ang="0">
                      <a:pos x="1296" y="0"/>
                    </a:cxn>
                    <a:cxn ang="0">
                      <a:pos x="1296" y="0"/>
                    </a:cxn>
                  </a:cxnLst>
                  <a:rect l="0" t="0" r="r" b="b"/>
                  <a:pathLst>
                    <a:path w="1319" h="3280">
                      <a:moveTo>
                        <a:pt x="1296" y="0"/>
                      </a:moveTo>
                      <a:lnTo>
                        <a:pt x="1278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319" y="5"/>
                      </a:lnTo>
                      <a:lnTo>
                        <a:pt x="1296" y="0"/>
                      </a:lnTo>
                      <a:lnTo>
                        <a:pt x="129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48" name="Freeform 55"/>
                <p:cNvSpPr>
                  <a:spLocks/>
                </p:cNvSpPr>
                <p:nvPr/>
              </p:nvSpPr>
              <p:spPr bwMode="hidden">
                <a:xfrm>
                  <a:off x="3191" y="1039"/>
                  <a:ext cx="40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359" y="3273"/>
                    </a:cxn>
                    <a:cxn ang="0">
                      <a:pos x="401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01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359" y="3273"/>
                      </a:lnTo>
                      <a:lnTo>
                        <a:pt x="401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49" name="Freeform 56"/>
                <p:cNvSpPr>
                  <a:spLocks/>
                </p:cNvSpPr>
                <p:nvPr/>
              </p:nvSpPr>
              <p:spPr bwMode="hidden">
                <a:xfrm>
                  <a:off x="3533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640" y="3273"/>
                    </a:cxn>
                    <a:cxn ang="0">
                      <a:pos x="675" y="3273"/>
                    </a:cxn>
                    <a:cxn ang="0">
                      <a:pos x="36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675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640" y="3273"/>
                      </a:lnTo>
                      <a:lnTo>
                        <a:pt x="675" y="3273"/>
                      </a:lnTo>
                      <a:lnTo>
                        <a:pt x="36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0" name="Freeform 57"/>
                <p:cNvSpPr>
                  <a:spLocks/>
                </p:cNvSpPr>
                <p:nvPr/>
              </p:nvSpPr>
              <p:spPr bwMode="hidden">
                <a:xfrm>
                  <a:off x="3822" y="1039"/>
                  <a:ext cx="1036" cy="3280"/>
                </a:xfrm>
                <a:custGeom>
                  <a:avLst/>
                  <a:gdLst/>
                  <a:ahLst/>
                  <a:cxnLst>
                    <a:cxn ang="0">
                      <a:pos x="23" y="0"/>
                    </a:cxn>
                    <a:cxn ang="0">
                      <a:pos x="0" y="5"/>
                    </a:cxn>
                    <a:cxn ang="0">
                      <a:pos x="994" y="3280"/>
                    </a:cxn>
                    <a:cxn ang="0">
                      <a:pos x="1036" y="3280"/>
                    </a:cxn>
                    <a:cxn ang="0">
                      <a:pos x="41" y="0"/>
                    </a:cxn>
                    <a:cxn ang="0">
                      <a:pos x="23" y="0"/>
                    </a:cxn>
                    <a:cxn ang="0">
                      <a:pos x="23" y="0"/>
                    </a:cxn>
                  </a:cxnLst>
                  <a:rect l="0" t="0" r="r" b="b"/>
                  <a:pathLst>
                    <a:path w="1036" h="3280">
                      <a:moveTo>
                        <a:pt x="23" y="0"/>
                      </a:moveTo>
                      <a:lnTo>
                        <a:pt x="0" y="5"/>
                      </a:lnTo>
                      <a:lnTo>
                        <a:pt x="994" y="3280"/>
                      </a:lnTo>
                      <a:lnTo>
                        <a:pt x="1036" y="3280"/>
                      </a:lnTo>
                      <a:lnTo>
                        <a:pt x="41" y="0"/>
                      </a:lnTo>
                      <a:lnTo>
                        <a:pt x="23" y="0"/>
                      </a:lnTo>
                      <a:lnTo>
                        <a:pt x="2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" name="Freeform 58"/>
                <p:cNvSpPr>
                  <a:spLocks/>
                </p:cNvSpPr>
                <p:nvPr/>
              </p:nvSpPr>
              <p:spPr bwMode="hidden">
                <a:xfrm>
                  <a:off x="4137" y="1039"/>
                  <a:ext cx="1327" cy="3280"/>
                </a:xfrm>
                <a:custGeom>
                  <a:avLst/>
                  <a:gdLst/>
                  <a:ahLst/>
                  <a:cxnLst>
                    <a:cxn ang="0">
                      <a:pos x="20" y="0"/>
                    </a:cxn>
                    <a:cxn ang="0">
                      <a:pos x="0" y="7"/>
                    </a:cxn>
                    <a:cxn ang="0">
                      <a:pos x="1285" y="3280"/>
                    </a:cxn>
                    <a:cxn ang="0">
                      <a:pos x="1327" y="3280"/>
                    </a:cxn>
                    <a:cxn ang="0">
                      <a:pos x="43" y="0"/>
                    </a:cxn>
                    <a:cxn ang="0">
                      <a:pos x="20" y="0"/>
                    </a:cxn>
                    <a:cxn ang="0">
                      <a:pos x="20" y="0"/>
                    </a:cxn>
                  </a:cxnLst>
                  <a:rect l="0" t="0" r="r" b="b"/>
                  <a:pathLst>
                    <a:path w="1327" h="3280">
                      <a:moveTo>
                        <a:pt x="20" y="0"/>
                      </a:moveTo>
                      <a:lnTo>
                        <a:pt x="0" y="7"/>
                      </a:lnTo>
                      <a:lnTo>
                        <a:pt x="1285" y="3280"/>
                      </a:lnTo>
                      <a:lnTo>
                        <a:pt x="1327" y="3280"/>
                      </a:lnTo>
                      <a:lnTo>
                        <a:pt x="43" y="0"/>
                      </a:lnTo>
                      <a:lnTo>
                        <a:pt x="20" y="0"/>
                      </a:lnTo>
                      <a:lnTo>
                        <a:pt x="20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GB"/>
                </a:p>
              </p:txBody>
            </p:sp>
          </p:grpSp>
          <p:sp>
            <p:nvSpPr>
              <p:cNvPr id="35" name="Freeform 59"/>
              <p:cNvSpPr>
                <a:spLocks/>
              </p:cNvSpPr>
              <p:nvPr/>
            </p:nvSpPr>
            <p:spPr bwMode="hidden">
              <a:xfrm>
                <a:off x="0" y="1039"/>
                <a:ext cx="1254" cy="2632"/>
              </a:xfrm>
              <a:custGeom>
                <a:avLst/>
                <a:gdLst/>
                <a:ahLst/>
                <a:cxnLst>
                  <a:cxn ang="0">
                    <a:pos x="1236" y="0"/>
                  </a:cxn>
                  <a:cxn ang="0">
                    <a:pos x="1212" y="0"/>
                  </a:cxn>
                  <a:cxn ang="0">
                    <a:pos x="0" y="2542"/>
                  </a:cxn>
                  <a:cxn ang="0">
                    <a:pos x="0" y="2632"/>
                  </a:cxn>
                  <a:cxn ang="0">
                    <a:pos x="1254" y="7"/>
                  </a:cxn>
                  <a:cxn ang="0">
                    <a:pos x="1236" y="0"/>
                  </a:cxn>
                  <a:cxn ang="0">
                    <a:pos x="1236" y="0"/>
                  </a:cxn>
                </a:cxnLst>
                <a:rect l="0" t="0" r="r" b="b"/>
                <a:pathLst>
                  <a:path w="1254" h="2632">
                    <a:moveTo>
                      <a:pt x="1236" y="0"/>
                    </a:moveTo>
                    <a:lnTo>
                      <a:pt x="1212" y="0"/>
                    </a:lnTo>
                    <a:lnTo>
                      <a:pt x="0" y="2542"/>
                    </a:lnTo>
                    <a:lnTo>
                      <a:pt x="0" y="2632"/>
                    </a:lnTo>
                    <a:lnTo>
                      <a:pt x="1254" y="7"/>
                    </a:lnTo>
                    <a:lnTo>
                      <a:pt x="1236" y="0"/>
                    </a:lnTo>
                    <a:lnTo>
                      <a:pt x="123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36" name="Freeform 60"/>
              <p:cNvSpPr>
                <a:spLocks/>
              </p:cNvSpPr>
              <p:nvPr/>
            </p:nvSpPr>
            <p:spPr bwMode="hidden">
              <a:xfrm>
                <a:off x="0" y="1039"/>
                <a:ext cx="948" cy="1676"/>
              </a:xfrm>
              <a:custGeom>
                <a:avLst/>
                <a:gdLst/>
                <a:ahLst/>
                <a:cxnLst>
                  <a:cxn ang="0">
                    <a:pos x="930" y="0"/>
                  </a:cxn>
                  <a:cxn ang="0">
                    <a:pos x="906" y="0"/>
                  </a:cxn>
                  <a:cxn ang="0">
                    <a:pos x="0" y="1593"/>
                  </a:cxn>
                  <a:cxn ang="0">
                    <a:pos x="0" y="1676"/>
                  </a:cxn>
                  <a:cxn ang="0">
                    <a:pos x="948" y="5"/>
                  </a:cxn>
                  <a:cxn ang="0">
                    <a:pos x="930" y="0"/>
                  </a:cxn>
                  <a:cxn ang="0">
                    <a:pos x="930" y="0"/>
                  </a:cxn>
                </a:cxnLst>
                <a:rect l="0" t="0" r="r" b="b"/>
                <a:pathLst>
                  <a:path w="948" h="1676">
                    <a:moveTo>
                      <a:pt x="930" y="0"/>
                    </a:moveTo>
                    <a:lnTo>
                      <a:pt x="906" y="0"/>
                    </a:lnTo>
                    <a:lnTo>
                      <a:pt x="0" y="1593"/>
                    </a:lnTo>
                    <a:lnTo>
                      <a:pt x="0" y="1676"/>
                    </a:lnTo>
                    <a:lnTo>
                      <a:pt x="948" y="5"/>
                    </a:lnTo>
                    <a:lnTo>
                      <a:pt x="930" y="0"/>
                    </a:lnTo>
                    <a:lnTo>
                      <a:pt x="93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37" name="Freeform 61"/>
              <p:cNvSpPr>
                <a:spLocks/>
              </p:cNvSpPr>
              <p:nvPr/>
            </p:nvSpPr>
            <p:spPr bwMode="hidden">
              <a:xfrm>
                <a:off x="0" y="1039"/>
                <a:ext cx="629" cy="937"/>
              </a:xfrm>
              <a:custGeom>
                <a:avLst/>
                <a:gdLst/>
                <a:ahLst/>
                <a:cxnLst>
                  <a:cxn ang="0">
                    <a:pos x="606" y="0"/>
                  </a:cxn>
                  <a:cxn ang="0">
                    <a:pos x="582" y="0"/>
                  </a:cxn>
                  <a:cxn ang="0">
                    <a:pos x="0" y="871"/>
                  </a:cxn>
                  <a:cxn ang="0">
                    <a:pos x="0" y="937"/>
                  </a:cxn>
                  <a:cxn ang="0">
                    <a:pos x="629" y="4"/>
                  </a:cxn>
                  <a:cxn ang="0">
                    <a:pos x="606" y="0"/>
                  </a:cxn>
                  <a:cxn ang="0">
                    <a:pos x="606" y="0"/>
                  </a:cxn>
                </a:cxnLst>
                <a:rect l="0" t="0" r="r" b="b"/>
                <a:pathLst>
                  <a:path w="629" h="937">
                    <a:moveTo>
                      <a:pt x="606" y="0"/>
                    </a:moveTo>
                    <a:lnTo>
                      <a:pt x="582" y="0"/>
                    </a:lnTo>
                    <a:lnTo>
                      <a:pt x="0" y="871"/>
                    </a:lnTo>
                    <a:lnTo>
                      <a:pt x="0" y="937"/>
                    </a:lnTo>
                    <a:lnTo>
                      <a:pt x="629" y="4"/>
                    </a:lnTo>
                    <a:lnTo>
                      <a:pt x="606" y="0"/>
                    </a:lnTo>
                    <a:lnTo>
                      <a:pt x="60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38" name="Freeform 62"/>
              <p:cNvSpPr>
                <a:spLocks/>
              </p:cNvSpPr>
              <p:nvPr/>
            </p:nvSpPr>
            <p:spPr bwMode="hidden">
              <a:xfrm>
                <a:off x="0" y="1039"/>
                <a:ext cx="305" cy="427"/>
              </a:xfrm>
              <a:custGeom>
                <a:avLst/>
                <a:gdLst/>
                <a:ahLst/>
                <a:cxnLst>
                  <a:cxn ang="0">
                    <a:pos x="282" y="0"/>
                  </a:cxn>
                  <a:cxn ang="0">
                    <a:pos x="252" y="0"/>
                  </a:cxn>
                  <a:cxn ang="0">
                    <a:pos x="0" y="361"/>
                  </a:cxn>
                  <a:cxn ang="0">
                    <a:pos x="0" y="427"/>
                  </a:cxn>
                  <a:cxn ang="0">
                    <a:pos x="305" y="5"/>
                  </a:cxn>
                  <a:cxn ang="0">
                    <a:pos x="282" y="0"/>
                  </a:cxn>
                  <a:cxn ang="0">
                    <a:pos x="282" y="0"/>
                  </a:cxn>
                </a:cxnLst>
                <a:rect l="0" t="0" r="r" b="b"/>
                <a:pathLst>
                  <a:path w="305" h="427">
                    <a:moveTo>
                      <a:pt x="282" y="0"/>
                    </a:moveTo>
                    <a:lnTo>
                      <a:pt x="252" y="0"/>
                    </a:lnTo>
                    <a:lnTo>
                      <a:pt x="0" y="361"/>
                    </a:lnTo>
                    <a:lnTo>
                      <a:pt x="0" y="427"/>
                    </a:lnTo>
                    <a:lnTo>
                      <a:pt x="305" y="5"/>
                    </a:lnTo>
                    <a:lnTo>
                      <a:pt x="282" y="0"/>
                    </a:lnTo>
                    <a:lnTo>
                      <a:pt x="28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39" name="Freeform 63"/>
              <p:cNvSpPr>
                <a:spLocks/>
              </p:cNvSpPr>
              <p:nvPr/>
            </p:nvSpPr>
            <p:spPr bwMode="hidden">
              <a:xfrm>
                <a:off x="4481" y="1039"/>
                <a:ext cx="1277" cy="2686"/>
              </a:xfrm>
              <a:custGeom>
                <a:avLst/>
                <a:gdLst/>
                <a:ahLst/>
                <a:cxnLst>
                  <a:cxn ang="0">
                    <a:pos x="41" y="0"/>
                  </a:cxn>
                  <a:cxn ang="0">
                    <a:pos x="17" y="0"/>
                  </a:cxn>
                  <a:cxn ang="0">
                    <a:pos x="0" y="4"/>
                  </a:cxn>
                  <a:cxn ang="0">
                    <a:pos x="1277" y="2686"/>
                  </a:cxn>
                  <a:cxn ang="0">
                    <a:pos x="1277" y="2596"/>
                  </a:cxn>
                  <a:cxn ang="0">
                    <a:pos x="41" y="0"/>
                  </a:cxn>
                  <a:cxn ang="0">
                    <a:pos x="41" y="0"/>
                  </a:cxn>
                </a:cxnLst>
                <a:rect l="0" t="0" r="r" b="b"/>
                <a:pathLst>
                  <a:path w="1277" h="2686">
                    <a:moveTo>
                      <a:pt x="41" y="0"/>
                    </a:moveTo>
                    <a:lnTo>
                      <a:pt x="17" y="0"/>
                    </a:lnTo>
                    <a:lnTo>
                      <a:pt x="0" y="4"/>
                    </a:lnTo>
                    <a:lnTo>
                      <a:pt x="1277" y="2686"/>
                    </a:lnTo>
                    <a:lnTo>
                      <a:pt x="1277" y="2596"/>
                    </a:lnTo>
                    <a:lnTo>
                      <a:pt x="41" y="0"/>
                    </a:lnTo>
                    <a:lnTo>
                      <a:pt x="4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40" name="Freeform 64"/>
              <p:cNvSpPr>
                <a:spLocks/>
              </p:cNvSpPr>
              <p:nvPr/>
            </p:nvSpPr>
            <p:spPr bwMode="hidden">
              <a:xfrm>
                <a:off x="4770" y="1039"/>
                <a:ext cx="988" cy="1730"/>
              </a:xfrm>
              <a:custGeom>
                <a:avLst/>
                <a:gdLst/>
                <a:ahLst/>
                <a:cxnLst>
                  <a:cxn ang="0">
                    <a:pos x="16" y="0"/>
                  </a:cxn>
                  <a:cxn ang="0">
                    <a:pos x="0" y="7"/>
                  </a:cxn>
                  <a:cxn ang="0">
                    <a:pos x="988" y="1730"/>
                  </a:cxn>
                  <a:cxn ang="0">
                    <a:pos x="988" y="1653"/>
                  </a:cxn>
                  <a:cxn ang="0">
                    <a:pos x="40" y="0"/>
                  </a:cxn>
                  <a:cxn ang="0">
                    <a:pos x="16" y="0"/>
                  </a:cxn>
                  <a:cxn ang="0">
                    <a:pos x="16" y="0"/>
                  </a:cxn>
                </a:cxnLst>
                <a:rect l="0" t="0" r="r" b="b"/>
                <a:pathLst>
                  <a:path w="988" h="1730">
                    <a:moveTo>
                      <a:pt x="16" y="0"/>
                    </a:moveTo>
                    <a:lnTo>
                      <a:pt x="0" y="7"/>
                    </a:lnTo>
                    <a:lnTo>
                      <a:pt x="988" y="1730"/>
                    </a:lnTo>
                    <a:lnTo>
                      <a:pt x="988" y="1653"/>
                    </a:lnTo>
                    <a:lnTo>
                      <a:pt x="40" y="0"/>
                    </a:lnTo>
                    <a:lnTo>
                      <a:pt x="16" y="0"/>
                    </a:lnTo>
                    <a:lnTo>
                      <a:pt x="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41" name="Freeform 65"/>
              <p:cNvSpPr>
                <a:spLocks/>
              </p:cNvSpPr>
              <p:nvPr/>
            </p:nvSpPr>
            <p:spPr bwMode="hidden">
              <a:xfrm>
                <a:off x="5088" y="1039"/>
                <a:ext cx="670" cy="997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0" y="4"/>
                  </a:cxn>
                  <a:cxn ang="0">
                    <a:pos x="670" y="997"/>
                  </a:cxn>
                  <a:cxn ang="0">
                    <a:pos x="670" y="925"/>
                  </a:cxn>
                  <a:cxn ang="0">
                    <a:pos x="46" y="0"/>
                  </a:cxn>
                  <a:cxn ang="0">
                    <a:pos x="22" y="0"/>
                  </a:cxn>
                  <a:cxn ang="0">
                    <a:pos x="22" y="0"/>
                  </a:cxn>
                </a:cxnLst>
                <a:rect l="0" t="0" r="r" b="b"/>
                <a:pathLst>
                  <a:path w="670" h="997">
                    <a:moveTo>
                      <a:pt x="22" y="0"/>
                    </a:moveTo>
                    <a:lnTo>
                      <a:pt x="0" y="4"/>
                    </a:lnTo>
                    <a:lnTo>
                      <a:pt x="670" y="997"/>
                    </a:lnTo>
                    <a:lnTo>
                      <a:pt x="670" y="925"/>
                    </a:lnTo>
                    <a:lnTo>
                      <a:pt x="46" y="0"/>
                    </a:lnTo>
                    <a:lnTo>
                      <a:pt x="22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42" name="Freeform 66"/>
              <p:cNvSpPr>
                <a:spLocks/>
              </p:cNvSpPr>
              <p:nvPr/>
            </p:nvSpPr>
            <p:spPr bwMode="hidden">
              <a:xfrm>
                <a:off x="5412" y="1039"/>
                <a:ext cx="346" cy="487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0" y="7"/>
                  </a:cxn>
                  <a:cxn ang="0">
                    <a:pos x="346" y="487"/>
                  </a:cxn>
                  <a:cxn ang="0">
                    <a:pos x="346" y="415"/>
                  </a:cxn>
                  <a:cxn ang="0">
                    <a:pos x="46" y="0"/>
                  </a:cxn>
                  <a:cxn ang="0">
                    <a:pos x="22" y="0"/>
                  </a:cxn>
                  <a:cxn ang="0">
                    <a:pos x="22" y="0"/>
                  </a:cxn>
                </a:cxnLst>
                <a:rect l="0" t="0" r="r" b="b"/>
                <a:pathLst>
                  <a:path w="346" h="487">
                    <a:moveTo>
                      <a:pt x="22" y="0"/>
                    </a:moveTo>
                    <a:lnTo>
                      <a:pt x="0" y="7"/>
                    </a:lnTo>
                    <a:lnTo>
                      <a:pt x="346" y="487"/>
                    </a:lnTo>
                    <a:lnTo>
                      <a:pt x="346" y="415"/>
                    </a:lnTo>
                    <a:lnTo>
                      <a:pt x="46" y="0"/>
                    </a:lnTo>
                    <a:lnTo>
                      <a:pt x="22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</p:grpSp>
      </p:grpSp>
      <p:sp>
        <p:nvSpPr>
          <p:cNvPr id="6211" name="Rectangle 67"/>
          <p:cNvSpPr>
            <a:spLocks noGrp="1" noChangeArrowheads="1"/>
          </p:cNvSpPr>
          <p:nvPr>
            <p:ph type="ctrTitle" sz="quarter"/>
          </p:nvPr>
        </p:nvSpPr>
        <p:spPr>
          <a:xfrm>
            <a:off x="455613" y="1920875"/>
            <a:ext cx="8226425" cy="1736725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6212" name="Rectangle 68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69" name="Rectangle 69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0" name="Rectangle 7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1" name="Rectangle 7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A51875-E70F-418F-A137-213353EA00E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23975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6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7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471477-0B59-49A3-85D0-8B510419EA0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67427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6225" y="273050"/>
            <a:ext cx="2055813" cy="58229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5613" y="273050"/>
            <a:ext cx="6018212" cy="58229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6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7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F91B0E-2D9E-4997-A736-D5133D69062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48694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6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7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511B3E-1F1E-4AA1-8505-C8DB923E4D1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7249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7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2D4E3F-20A7-4EA1-99FF-2D7CE3FC76B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34428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5613" y="1598613"/>
            <a:ext cx="4037012" cy="44973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5025" y="1598613"/>
            <a:ext cx="4037013" cy="44973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6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7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AE672A-9798-4319-BE10-0EC61E004FB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26952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6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6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7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7BA963-3CDF-45AB-B61E-63A50529D9A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46666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6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7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B83C5A-A623-4107-9426-FE736FCCB36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93444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7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E27E67-B93D-42DB-9044-506F3EA0CFF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41156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7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8A3787-ECB8-4A7D-93E6-9B44D13BF4B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71855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7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ACAD02-AEDA-409F-A760-CF80F2190BD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0334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>
                <a:gamma/>
                <a:shade val="63529"/>
                <a:invGamma/>
              </a:schemeClr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9142413" cy="6856413"/>
            <a:chOff x="0" y="0"/>
            <a:chExt cx="5759" cy="4319"/>
          </a:xfrm>
        </p:grpSpPr>
        <p:sp>
          <p:nvSpPr>
            <p:cNvPr id="5123" name="Freeform 3"/>
            <p:cNvSpPr>
              <a:spLocks/>
            </p:cNvSpPr>
            <p:nvPr userDrawn="1"/>
          </p:nvSpPr>
          <p:spPr bwMode="hidden">
            <a:xfrm>
              <a:off x="0" y="0"/>
              <a:ext cx="5758" cy="1043"/>
            </a:xfrm>
            <a:custGeom>
              <a:avLst/>
              <a:gdLst/>
              <a:ahLst/>
              <a:cxnLst>
                <a:cxn ang="0">
                  <a:pos x="5740" y="1043"/>
                </a:cxn>
                <a:cxn ang="0">
                  <a:pos x="0" y="1043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1043"/>
                </a:cxn>
                <a:cxn ang="0">
                  <a:pos x="5740" y="1043"/>
                </a:cxn>
              </a:cxnLst>
              <a:rect l="0" t="0" r="r" b="b"/>
              <a:pathLst>
                <a:path w="5740" h="1043">
                  <a:moveTo>
                    <a:pt x="5740" y="1043"/>
                  </a:moveTo>
                  <a:lnTo>
                    <a:pt x="0" y="1043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1043"/>
                  </a:lnTo>
                  <a:lnTo>
                    <a:pt x="574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grpSp>
          <p:nvGrpSpPr>
            <p:cNvPr id="1033" name="Group 4"/>
            <p:cNvGrpSpPr>
              <a:grpSpLocks/>
            </p:cNvGrpSpPr>
            <p:nvPr userDrawn="1"/>
          </p:nvGrpSpPr>
          <p:grpSpPr bwMode="auto">
            <a:xfrm>
              <a:off x="0" y="0"/>
              <a:ext cx="5759" cy="4319"/>
              <a:chOff x="0" y="0"/>
              <a:chExt cx="5759" cy="4319"/>
            </a:xfrm>
          </p:grpSpPr>
          <p:sp>
            <p:nvSpPr>
              <p:cNvPr id="5125" name="Freeform 5"/>
              <p:cNvSpPr>
                <a:spLocks/>
              </p:cNvSpPr>
              <p:nvPr userDrawn="1"/>
            </p:nvSpPr>
            <p:spPr bwMode="hidden">
              <a:xfrm>
                <a:off x="1" y="1040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5126" name="Freeform 6"/>
              <p:cNvSpPr>
                <a:spLocks/>
              </p:cNvSpPr>
              <p:nvPr userDrawn="1"/>
            </p:nvSpPr>
            <p:spPr bwMode="hidden">
              <a:xfrm>
                <a:off x="0" y="3988"/>
                <a:ext cx="5758" cy="42"/>
              </a:xfrm>
              <a:custGeom>
                <a:avLst/>
                <a:gdLst/>
                <a:ahLst/>
                <a:cxnLst>
                  <a:cxn ang="0">
                    <a:pos x="0" y="42"/>
                  </a:cxn>
                  <a:cxn ang="0">
                    <a:pos x="5740" y="42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42"/>
                  </a:cxn>
                  <a:cxn ang="0">
                    <a:pos x="0" y="42"/>
                  </a:cxn>
                </a:cxnLst>
                <a:rect l="0" t="0" r="r" b="b"/>
                <a:pathLst>
                  <a:path w="5740" h="42">
                    <a:moveTo>
                      <a:pt x="0" y="42"/>
                    </a:moveTo>
                    <a:lnTo>
                      <a:pt x="5740" y="42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42"/>
                    </a:lnTo>
                    <a:lnTo>
                      <a:pt x="0" y="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5127" name="Freeform 7"/>
              <p:cNvSpPr>
                <a:spLocks/>
              </p:cNvSpPr>
              <p:nvPr userDrawn="1"/>
            </p:nvSpPr>
            <p:spPr bwMode="hidden">
              <a:xfrm>
                <a:off x="0" y="3665"/>
                <a:ext cx="5758" cy="30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5128" name="Freeform 8"/>
              <p:cNvSpPr>
                <a:spLocks/>
              </p:cNvSpPr>
              <p:nvPr userDrawn="1"/>
            </p:nvSpPr>
            <p:spPr bwMode="hidden">
              <a:xfrm>
                <a:off x="0" y="3364"/>
                <a:ext cx="5758" cy="30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5129" name="Freeform 9"/>
              <p:cNvSpPr>
                <a:spLocks/>
              </p:cNvSpPr>
              <p:nvPr userDrawn="1"/>
            </p:nvSpPr>
            <p:spPr bwMode="hidden">
              <a:xfrm>
                <a:off x="0" y="3105"/>
                <a:ext cx="5758" cy="31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5130" name="Freeform 10"/>
              <p:cNvSpPr>
                <a:spLocks/>
              </p:cNvSpPr>
              <p:nvPr userDrawn="1"/>
            </p:nvSpPr>
            <p:spPr bwMode="hidden">
              <a:xfrm>
                <a:off x="0" y="2859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5131" name="Freeform 11"/>
              <p:cNvSpPr>
                <a:spLocks/>
              </p:cNvSpPr>
              <p:nvPr userDrawn="1"/>
            </p:nvSpPr>
            <p:spPr bwMode="hidden">
              <a:xfrm>
                <a:off x="0" y="2644"/>
                <a:ext cx="5758" cy="30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5132" name="Freeform 12"/>
              <p:cNvSpPr>
                <a:spLocks/>
              </p:cNvSpPr>
              <p:nvPr userDrawn="1"/>
            </p:nvSpPr>
            <p:spPr bwMode="hidden">
              <a:xfrm>
                <a:off x="0" y="2433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5133" name="Freeform 13"/>
              <p:cNvSpPr>
                <a:spLocks/>
              </p:cNvSpPr>
              <p:nvPr userDrawn="1"/>
            </p:nvSpPr>
            <p:spPr bwMode="hidden">
              <a:xfrm>
                <a:off x="0" y="2259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5134" name="Freeform 14"/>
              <p:cNvSpPr>
                <a:spLocks/>
              </p:cNvSpPr>
              <p:nvPr userDrawn="1"/>
            </p:nvSpPr>
            <p:spPr bwMode="hidden">
              <a:xfrm>
                <a:off x="0" y="2090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5135" name="Freeform 15"/>
              <p:cNvSpPr>
                <a:spLocks/>
              </p:cNvSpPr>
              <p:nvPr userDrawn="1"/>
            </p:nvSpPr>
            <p:spPr bwMode="hidden">
              <a:xfrm>
                <a:off x="0" y="1928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5136" name="Freeform 16"/>
              <p:cNvSpPr>
                <a:spLocks/>
              </p:cNvSpPr>
              <p:nvPr userDrawn="1"/>
            </p:nvSpPr>
            <p:spPr bwMode="hidden">
              <a:xfrm>
                <a:off x="0" y="1645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5137" name="Freeform 17"/>
              <p:cNvSpPr>
                <a:spLocks/>
              </p:cNvSpPr>
              <p:nvPr userDrawn="1"/>
            </p:nvSpPr>
            <p:spPr bwMode="hidden">
              <a:xfrm>
                <a:off x="0" y="1778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5138" name="Freeform 18"/>
              <p:cNvSpPr>
                <a:spLocks/>
              </p:cNvSpPr>
              <p:nvPr userDrawn="1"/>
            </p:nvSpPr>
            <p:spPr bwMode="hidden">
              <a:xfrm>
                <a:off x="0" y="1520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5139" name="Freeform 19"/>
              <p:cNvSpPr>
                <a:spLocks/>
              </p:cNvSpPr>
              <p:nvPr userDrawn="1"/>
            </p:nvSpPr>
            <p:spPr bwMode="hidden">
              <a:xfrm>
                <a:off x="0" y="1394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5140" name="Freeform 20"/>
              <p:cNvSpPr>
                <a:spLocks/>
              </p:cNvSpPr>
              <p:nvPr userDrawn="1"/>
            </p:nvSpPr>
            <p:spPr bwMode="hidden">
              <a:xfrm>
                <a:off x="0" y="1280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5141" name="Freeform 21"/>
              <p:cNvSpPr>
                <a:spLocks/>
              </p:cNvSpPr>
              <p:nvPr userDrawn="1"/>
            </p:nvSpPr>
            <p:spPr bwMode="hidden">
              <a:xfrm>
                <a:off x="0" y="1177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5142" name="Freeform 22"/>
              <p:cNvSpPr>
                <a:spLocks/>
              </p:cNvSpPr>
              <p:nvPr userDrawn="1"/>
            </p:nvSpPr>
            <p:spPr bwMode="hidden">
              <a:xfrm>
                <a:off x="0" y="24"/>
                <a:ext cx="5758" cy="30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5143" name="Freeform 23"/>
              <p:cNvSpPr>
                <a:spLocks/>
              </p:cNvSpPr>
              <p:nvPr userDrawn="1"/>
            </p:nvSpPr>
            <p:spPr bwMode="hidden">
              <a:xfrm>
                <a:off x="0" y="186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5144" name="Freeform 24"/>
              <p:cNvSpPr>
                <a:spLocks/>
              </p:cNvSpPr>
              <p:nvPr userDrawn="1"/>
            </p:nvSpPr>
            <p:spPr bwMode="hidden">
              <a:xfrm>
                <a:off x="0" y="475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5145" name="Freeform 25"/>
              <p:cNvSpPr>
                <a:spLocks/>
              </p:cNvSpPr>
              <p:nvPr userDrawn="1"/>
            </p:nvSpPr>
            <p:spPr bwMode="hidden">
              <a:xfrm>
                <a:off x="0" y="337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5146" name="Freeform 26"/>
              <p:cNvSpPr>
                <a:spLocks/>
              </p:cNvSpPr>
              <p:nvPr userDrawn="1"/>
            </p:nvSpPr>
            <p:spPr bwMode="hidden">
              <a:xfrm>
                <a:off x="0" y="600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5147" name="Freeform 27"/>
              <p:cNvSpPr>
                <a:spLocks/>
              </p:cNvSpPr>
              <p:nvPr userDrawn="1"/>
            </p:nvSpPr>
            <p:spPr bwMode="hidden">
              <a:xfrm>
                <a:off x="0" y="727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5148" name="Freeform 28"/>
              <p:cNvSpPr>
                <a:spLocks/>
              </p:cNvSpPr>
              <p:nvPr userDrawn="1"/>
            </p:nvSpPr>
            <p:spPr bwMode="hidden">
              <a:xfrm>
                <a:off x="0" y="841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5149" name="Freeform 29"/>
              <p:cNvSpPr>
                <a:spLocks/>
              </p:cNvSpPr>
              <p:nvPr userDrawn="1"/>
            </p:nvSpPr>
            <p:spPr bwMode="hidden">
              <a:xfrm>
                <a:off x="0" y="943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grpSp>
            <p:nvGrpSpPr>
              <p:cNvPr id="1059" name="Group 30"/>
              <p:cNvGrpSpPr>
                <a:grpSpLocks/>
              </p:cNvGrpSpPr>
              <p:nvPr userDrawn="1"/>
            </p:nvGrpSpPr>
            <p:grpSpPr bwMode="auto">
              <a:xfrm>
                <a:off x="0" y="0"/>
                <a:ext cx="5758" cy="1045"/>
                <a:chOff x="0" y="0"/>
                <a:chExt cx="5758" cy="1045"/>
              </a:xfrm>
            </p:grpSpPr>
            <p:sp>
              <p:nvSpPr>
                <p:cNvPr id="5151" name="Freeform 31"/>
                <p:cNvSpPr>
                  <a:spLocks/>
                </p:cNvSpPr>
                <p:nvPr/>
              </p:nvSpPr>
              <p:spPr bwMode="hidden">
                <a:xfrm>
                  <a:off x="2849" y="0"/>
                  <a:ext cx="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2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52" name="Freeform 32"/>
                <p:cNvSpPr>
                  <a:spLocks/>
                </p:cNvSpPr>
                <p:nvPr/>
              </p:nvSpPr>
              <p:spPr bwMode="hidden">
                <a:xfrm>
                  <a:off x="2400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31" y="1043"/>
                    </a:cxn>
                    <a:cxn ang="0">
                      <a:pos x="155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113" y="1043"/>
                    </a:cxn>
                    <a:cxn ang="0">
                      <a:pos x="131" y="1043"/>
                    </a:cxn>
                    <a:cxn ang="0">
                      <a:pos x="131" y="1043"/>
                    </a:cxn>
                  </a:cxnLst>
                  <a:rect l="0" t="0" r="r" b="b"/>
                  <a:pathLst>
                    <a:path w="155" h="1043">
                      <a:moveTo>
                        <a:pt x="131" y="1043"/>
                      </a:moveTo>
                      <a:lnTo>
                        <a:pt x="155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113" y="1043"/>
                      </a:lnTo>
                      <a:lnTo>
                        <a:pt x="131" y="1043"/>
                      </a:lnTo>
                      <a:lnTo>
                        <a:pt x="13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53" name="Freeform 33"/>
                <p:cNvSpPr>
                  <a:spLocks/>
                </p:cNvSpPr>
                <p:nvPr/>
              </p:nvSpPr>
              <p:spPr bwMode="hidden">
                <a:xfrm>
                  <a:off x="1967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221" y="1043"/>
                    </a:cxn>
                    <a:cxn ang="0">
                      <a:pos x="239" y="1043"/>
                    </a:cxn>
                    <a:cxn ang="0">
                      <a:pos x="36" y="0"/>
                    </a:cxn>
                    <a:cxn ang="0">
                      <a:pos x="0" y="0"/>
                    </a:cxn>
                    <a:cxn ang="0">
                      <a:pos x="203" y="1043"/>
                    </a:cxn>
                    <a:cxn ang="0">
                      <a:pos x="221" y="1043"/>
                    </a:cxn>
                    <a:cxn ang="0">
                      <a:pos x="221" y="1043"/>
                    </a:cxn>
                  </a:cxnLst>
                  <a:rect l="0" t="0" r="r" b="b"/>
                  <a:pathLst>
                    <a:path w="239" h="1043">
                      <a:moveTo>
                        <a:pt x="221" y="1043"/>
                      </a:moveTo>
                      <a:lnTo>
                        <a:pt x="239" y="1043"/>
                      </a:lnTo>
                      <a:lnTo>
                        <a:pt x="36" y="0"/>
                      </a:lnTo>
                      <a:lnTo>
                        <a:pt x="0" y="0"/>
                      </a:lnTo>
                      <a:lnTo>
                        <a:pt x="203" y="1043"/>
                      </a:lnTo>
                      <a:lnTo>
                        <a:pt x="221" y="1043"/>
                      </a:lnTo>
                      <a:lnTo>
                        <a:pt x="22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54" name="Freeform 34"/>
                <p:cNvSpPr>
                  <a:spLocks/>
                </p:cNvSpPr>
                <p:nvPr/>
              </p:nvSpPr>
              <p:spPr bwMode="hidden">
                <a:xfrm>
                  <a:off x="1554" y="0"/>
                  <a:ext cx="353" cy="1045"/>
                </a:xfrm>
                <a:custGeom>
                  <a:avLst/>
                  <a:gdLst/>
                  <a:ahLst/>
                  <a:cxnLst>
                    <a:cxn ang="0">
                      <a:pos x="334" y="1043"/>
                    </a:cxn>
                    <a:cxn ang="0">
                      <a:pos x="352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311" y="1043"/>
                    </a:cxn>
                    <a:cxn ang="0">
                      <a:pos x="334" y="1043"/>
                    </a:cxn>
                    <a:cxn ang="0">
                      <a:pos x="334" y="1043"/>
                    </a:cxn>
                  </a:cxnLst>
                  <a:rect l="0" t="0" r="r" b="b"/>
                  <a:pathLst>
                    <a:path w="352" h="1043">
                      <a:moveTo>
                        <a:pt x="334" y="1043"/>
                      </a:moveTo>
                      <a:lnTo>
                        <a:pt x="352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311" y="1043"/>
                      </a:lnTo>
                      <a:lnTo>
                        <a:pt x="334" y="1043"/>
                      </a:lnTo>
                      <a:lnTo>
                        <a:pt x="33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55" name="Freeform 35"/>
                <p:cNvSpPr>
                  <a:spLocks/>
                </p:cNvSpPr>
                <p:nvPr/>
              </p:nvSpPr>
              <p:spPr bwMode="hidden">
                <a:xfrm>
                  <a:off x="1134" y="0"/>
                  <a:ext cx="450" cy="1045"/>
                </a:xfrm>
                <a:custGeom>
                  <a:avLst/>
                  <a:gdLst/>
                  <a:ahLst/>
                  <a:cxnLst>
                    <a:cxn ang="0">
                      <a:pos x="425" y="1043"/>
                    </a:cxn>
                    <a:cxn ang="0">
                      <a:pos x="449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407" y="1043"/>
                    </a:cxn>
                    <a:cxn ang="0">
                      <a:pos x="425" y="1043"/>
                    </a:cxn>
                    <a:cxn ang="0">
                      <a:pos x="425" y="1043"/>
                    </a:cxn>
                  </a:cxnLst>
                  <a:rect l="0" t="0" r="r" b="b"/>
                  <a:pathLst>
                    <a:path w="449" h="1043">
                      <a:moveTo>
                        <a:pt x="425" y="1043"/>
                      </a:moveTo>
                      <a:lnTo>
                        <a:pt x="449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407" y="1043"/>
                      </a:lnTo>
                      <a:lnTo>
                        <a:pt x="425" y="1043"/>
                      </a:lnTo>
                      <a:lnTo>
                        <a:pt x="425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56" name="Freeform 36"/>
                <p:cNvSpPr>
                  <a:spLocks/>
                </p:cNvSpPr>
                <p:nvPr/>
              </p:nvSpPr>
              <p:spPr bwMode="hidden">
                <a:xfrm>
                  <a:off x="714" y="0"/>
                  <a:ext cx="540" cy="1045"/>
                </a:xfrm>
                <a:custGeom>
                  <a:avLst/>
                  <a:gdLst/>
                  <a:ahLst/>
                  <a:cxnLst>
                    <a:cxn ang="0">
                      <a:pos x="520" y="1043"/>
                    </a:cxn>
                    <a:cxn ang="0">
                      <a:pos x="538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496" y="1043"/>
                    </a:cxn>
                    <a:cxn ang="0">
                      <a:pos x="520" y="1043"/>
                    </a:cxn>
                    <a:cxn ang="0">
                      <a:pos x="520" y="1043"/>
                    </a:cxn>
                  </a:cxnLst>
                  <a:rect l="0" t="0" r="r" b="b"/>
                  <a:pathLst>
                    <a:path w="538" h="1043">
                      <a:moveTo>
                        <a:pt x="520" y="1043"/>
                      </a:moveTo>
                      <a:lnTo>
                        <a:pt x="538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496" y="1043"/>
                      </a:lnTo>
                      <a:lnTo>
                        <a:pt x="520" y="1043"/>
                      </a:lnTo>
                      <a:lnTo>
                        <a:pt x="520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57" name="Freeform 37"/>
                <p:cNvSpPr>
                  <a:spLocks/>
                </p:cNvSpPr>
                <p:nvPr/>
              </p:nvSpPr>
              <p:spPr bwMode="hidden">
                <a:xfrm>
                  <a:off x="306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622" y="1043"/>
                    </a:cxn>
                    <a:cxn ang="0">
                      <a:pos x="640" y="1043"/>
                    </a:cxn>
                    <a:cxn ang="0">
                      <a:pos x="48" y="0"/>
                    </a:cxn>
                    <a:cxn ang="0">
                      <a:pos x="0" y="0"/>
                    </a:cxn>
                    <a:cxn ang="0">
                      <a:pos x="598" y="1043"/>
                    </a:cxn>
                    <a:cxn ang="0">
                      <a:pos x="622" y="1043"/>
                    </a:cxn>
                    <a:cxn ang="0">
                      <a:pos x="622" y="1043"/>
                    </a:cxn>
                  </a:cxnLst>
                  <a:rect l="0" t="0" r="r" b="b"/>
                  <a:pathLst>
                    <a:path w="640" h="1043">
                      <a:moveTo>
                        <a:pt x="622" y="1043"/>
                      </a:moveTo>
                      <a:lnTo>
                        <a:pt x="640" y="1043"/>
                      </a:lnTo>
                      <a:lnTo>
                        <a:pt x="48" y="0"/>
                      </a:lnTo>
                      <a:lnTo>
                        <a:pt x="0" y="0"/>
                      </a:lnTo>
                      <a:lnTo>
                        <a:pt x="598" y="1043"/>
                      </a:lnTo>
                      <a:lnTo>
                        <a:pt x="622" y="1043"/>
                      </a:lnTo>
                      <a:lnTo>
                        <a:pt x="622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58" name="Freeform 38"/>
                <p:cNvSpPr>
                  <a:spLocks/>
                </p:cNvSpPr>
                <p:nvPr/>
              </p:nvSpPr>
              <p:spPr bwMode="hidden">
                <a:xfrm>
                  <a:off x="0" y="108"/>
                  <a:ext cx="630" cy="937"/>
                </a:xfrm>
                <a:custGeom>
                  <a:avLst/>
                  <a:gdLst/>
                  <a:ahLst/>
                  <a:cxnLst>
                    <a:cxn ang="0">
                      <a:pos x="604" y="935"/>
                    </a:cxn>
                    <a:cxn ang="0">
                      <a:pos x="628" y="935"/>
                    </a:cxn>
                    <a:cxn ang="0">
                      <a:pos x="0" y="0"/>
                    </a:cxn>
                    <a:cxn ang="0">
                      <a:pos x="0" y="66"/>
                    </a:cxn>
                    <a:cxn ang="0">
                      <a:pos x="580" y="935"/>
                    </a:cxn>
                    <a:cxn ang="0">
                      <a:pos x="604" y="935"/>
                    </a:cxn>
                    <a:cxn ang="0">
                      <a:pos x="604" y="935"/>
                    </a:cxn>
                  </a:cxnLst>
                  <a:rect l="0" t="0" r="r" b="b"/>
                  <a:pathLst>
                    <a:path w="628" h="935">
                      <a:moveTo>
                        <a:pt x="604" y="935"/>
                      </a:moveTo>
                      <a:lnTo>
                        <a:pt x="628" y="935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580" y="935"/>
                      </a:lnTo>
                      <a:lnTo>
                        <a:pt x="604" y="935"/>
                      </a:lnTo>
                      <a:lnTo>
                        <a:pt x="604" y="93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59" name="Freeform 39"/>
                <p:cNvSpPr>
                  <a:spLocks/>
                </p:cNvSpPr>
                <p:nvPr/>
              </p:nvSpPr>
              <p:spPr bwMode="hidden">
                <a:xfrm>
                  <a:off x="3191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155" y="0"/>
                    </a:cxn>
                    <a:cxn ang="0">
                      <a:pos x="114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155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155" y="0"/>
                      </a:lnTo>
                      <a:lnTo>
                        <a:pt x="114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60" name="Freeform 40"/>
                <p:cNvSpPr>
                  <a:spLocks/>
                </p:cNvSpPr>
                <p:nvPr/>
              </p:nvSpPr>
              <p:spPr bwMode="hidden">
                <a:xfrm>
                  <a:off x="3533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36" y="1043"/>
                    </a:cxn>
                    <a:cxn ang="0">
                      <a:pos x="239" y="0"/>
                    </a:cxn>
                    <a:cxn ang="0">
                      <a:pos x="203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239" h="1043">
                      <a:moveTo>
                        <a:pt x="18" y="1043"/>
                      </a:moveTo>
                      <a:lnTo>
                        <a:pt x="36" y="1043"/>
                      </a:lnTo>
                      <a:lnTo>
                        <a:pt x="239" y="0"/>
                      </a:lnTo>
                      <a:lnTo>
                        <a:pt x="203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61" name="Freeform 41"/>
                <p:cNvSpPr>
                  <a:spLocks/>
                </p:cNvSpPr>
                <p:nvPr/>
              </p:nvSpPr>
              <p:spPr bwMode="hidden">
                <a:xfrm>
                  <a:off x="3821" y="0"/>
                  <a:ext cx="359" cy="1045"/>
                </a:xfrm>
                <a:custGeom>
                  <a:avLst/>
                  <a:gdLst/>
                  <a:ahLst/>
                  <a:cxnLst>
                    <a:cxn ang="0">
                      <a:pos x="24" y="1043"/>
                    </a:cxn>
                    <a:cxn ang="0">
                      <a:pos x="42" y="1043"/>
                    </a:cxn>
                    <a:cxn ang="0">
                      <a:pos x="358" y="0"/>
                    </a:cxn>
                    <a:cxn ang="0">
                      <a:pos x="317" y="0"/>
                    </a:cxn>
                    <a:cxn ang="0">
                      <a:pos x="0" y="1043"/>
                    </a:cxn>
                    <a:cxn ang="0">
                      <a:pos x="24" y="1043"/>
                    </a:cxn>
                    <a:cxn ang="0">
                      <a:pos x="24" y="1043"/>
                    </a:cxn>
                  </a:cxnLst>
                  <a:rect l="0" t="0" r="r" b="b"/>
                  <a:pathLst>
                    <a:path w="358" h="1043">
                      <a:moveTo>
                        <a:pt x="24" y="1043"/>
                      </a:moveTo>
                      <a:lnTo>
                        <a:pt x="42" y="1043"/>
                      </a:lnTo>
                      <a:lnTo>
                        <a:pt x="358" y="0"/>
                      </a:lnTo>
                      <a:lnTo>
                        <a:pt x="317" y="0"/>
                      </a:lnTo>
                      <a:lnTo>
                        <a:pt x="0" y="1043"/>
                      </a:lnTo>
                      <a:lnTo>
                        <a:pt x="24" y="1043"/>
                      </a:lnTo>
                      <a:lnTo>
                        <a:pt x="2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62" name="Freeform 42"/>
                <p:cNvSpPr>
                  <a:spLocks/>
                </p:cNvSpPr>
                <p:nvPr/>
              </p:nvSpPr>
              <p:spPr bwMode="hidden">
                <a:xfrm>
                  <a:off x="4139" y="0"/>
                  <a:ext cx="449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1" y="1043"/>
                    </a:cxn>
                    <a:cxn ang="0">
                      <a:pos x="448" y="0"/>
                    </a:cxn>
                    <a:cxn ang="0">
                      <a:pos x="406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48" h="1043">
                      <a:moveTo>
                        <a:pt x="18" y="1043"/>
                      </a:moveTo>
                      <a:lnTo>
                        <a:pt x="41" y="1043"/>
                      </a:lnTo>
                      <a:lnTo>
                        <a:pt x="448" y="0"/>
                      </a:lnTo>
                      <a:lnTo>
                        <a:pt x="406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63" name="Freeform 43"/>
                <p:cNvSpPr>
                  <a:spLocks/>
                </p:cNvSpPr>
                <p:nvPr/>
              </p:nvSpPr>
              <p:spPr bwMode="hidden">
                <a:xfrm>
                  <a:off x="4480" y="0"/>
                  <a:ext cx="541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539" y="0"/>
                    </a:cxn>
                    <a:cxn ang="0">
                      <a:pos x="497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539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539" y="0"/>
                      </a:lnTo>
                      <a:lnTo>
                        <a:pt x="497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64" name="Freeform 44"/>
                <p:cNvSpPr>
                  <a:spLocks/>
                </p:cNvSpPr>
                <p:nvPr/>
              </p:nvSpPr>
              <p:spPr bwMode="hidden">
                <a:xfrm>
                  <a:off x="4768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640" y="0"/>
                    </a:cxn>
                    <a:cxn ang="0">
                      <a:pos x="592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640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640" y="0"/>
                      </a:lnTo>
                      <a:lnTo>
                        <a:pt x="592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65" name="Freeform 45"/>
                <p:cNvSpPr>
                  <a:spLocks/>
                </p:cNvSpPr>
                <p:nvPr/>
              </p:nvSpPr>
              <p:spPr bwMode="hidden">
                <a:xfrm>
                  <a:off x="5086" y="48"/>
                  <a:ext cx="672" cy="997"/>
                </a:xfrm>
                <a:custGeom>
                  <a:avLst/>
                  <a:gdLst/>
                  <a:ahLst/>
                  <a:cxnLst>
                    <a:cxn ang="0">
                      <a:pos x="24" y="995"/>
                    </a:cxn>
                    <a:cxn ang="0">
                      <a:pos x="48" y="995"/>
                    </a:cxn>
                    <a:cxn ang="0">
                      <a:pos x="670" y="72"/>
                    </a:cxn>
                    <a:cxn ang="0">
                      <a:pos x="670" y="0"/>
                    </a:cxn>
                    <a:cxn ang="0">
                      <a:pos x="0" y="995"/>
                    </a:cxn>
                    <a:cxn ang="0">
                      <a:pos x="24" y="995"/>
                    </a:cxn>
                    <a:cxn ang="0">
                      <a:pos x="24" y="995"/>
                    </a:cxn>
                  </a:cxnLst>
                  <a:rect l="0" t="0" r="r" b="b"/>
                  <a:pathLst>
                    <a:path w="670" h="995">
                      <a:moveTo>
                        <a:pt x="24" y="995"/>
                      </a:moveTo>
                      <a:lnTo>
                        <a:pt x="48" y="995"/>
                      </a:lnTo>
                      <a:lnTo>
                        <a:pt x="670" y="72"/>
                      </a:lnTo>
                      <a:lnTo>
                        <a:pt x="670" y="0"/>
                      </a:lnTo>
                      <a:lnTo>
                        <a:pt x="0" y="995"/>
                      </a:lnTo>
                      <a:lnTo>
                        <a:pt x="24" y="995"/>
                      </a:lnTo>
                      <a:lnTo>
                        <a:pt x="24" y="99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GB"/>
                </a:p>
              </p:txBody>
            </p:sp>
          </p:grpSp>
          <p:grpSp>
            <p:nvGrpSpPr>
              <p:cNvPr id="1060" name="Group 46"/>
              <p:cNvGrpSpPr>
                <a:grpSpLocks/>
              </p:cNvGrpSpPr>
              <p:nvPr userDrawn="1"/>
            </p:nvGrpSpPr>
            <p:grpSpPr bwMode="auto">
              <a:xfrm>
                <a:off x="0" y="558"/>
                <a:ext cx="5758" cy="487"/>
                <a:chOff x="0" y="558"/>
                <a:chExt cx="5758" cy="487"/>
              </a:xfrm>
            </p:grpSpPr>
            <p:sp>
              <p:nvSpPr>
                <p:cNvPr id="5167" name="Freeform 47"/>
                <p:cNvSpPr>
                  <a:spLocks/>
                </p:cNvSpPr>
                <p:nvPr/>
              </p:nvSpPr>
              <p:spPr bwMode="hidden">
                <a:xfrm>
                  <a:off x="0" y="618"/>
                  <a:ext cx="306" cy="427"/>
                </a:xfrm>
                <a:custGeom>
                  <a:avLst/>
                  <a:gdLst/>
                  <a:ahLst/>
                  <a:cxnLst>
                    <a:cxn ang="0">
                      <a:pos x="281" y="426"/>
                    </a:cxn>
                    <a:cxn ang="0">
                      <a:pos x="305" y="426"/>
                    </a:cxn>
                    <a:cxn ang="0">
                      <a:pos x="0" y="0"/>
                    </a:cxn>
                    <a:cxn ang="0">
                      <a:pos x="0" y="66"/>
                    </a:cxn>
                    <a:cxn ang="0">
                      <a:pos x="251" y="426"/>
                    </a:cxn>
                    <a:cxn ang="0">
                      <a:pos x="281" y="426"/>
                    </a:cxn>
                    <a:cxn ang="0">
                      <a:pos x="281" y="426"/>
                    </a:cxn>
                  </a:cxnLst>
                  <a:rect l="0" t="0" r="r" b="b"/>
                  <a:pathLst>
                    <a:path w="305" h="426">
                      <a:moveTo>
                        <a:pt x="281" y="426"/>
                      </a:moveTo>
                      <a:lnTo>
                        <a:pt x="305" y="426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251" y="426"/>
                      </a:lnTo>
                      <a:lnTo>
                        <a:pt x="281" y="426"/>
                      </a:lnTo>
                      <a:lnTo>
                        <a:pt x="281" y="4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68" name="Freeform 48"/>
                <p:cNvSpPr>
                  <a:spLocks/>
                </p:cNvSpPr>
                <p:nvPr/>
              </p:nvSpPr>
              <p:spPr bwMode="hidden">
                <a:xfrm>
                  <a:off x="5410" y="558"/>
                  <a:ext cx="348" cy="487"/>
                </a:xfrm>
                <a:custGeom>
                  <a:avLst/>
                  <a:gdLst/>
                  <a:ahLst/>
                  <a:cxnLst>
                    <a:cxn ang="0">
                      <a:pos x="24" y="486"/>
                    </a:cxn>
                    <a:cxn ang="0">
                      <a:pos x="48" y="486"/>
                    </a:cxn>
                    <a:cxn ang="0">
                      <a:pos x="347" y="72"/>
                    </a:cxn>
                    <a:cxn ang="0">
                      <a:pos x="347" y="0"/>
                    </a:cxn>
                    <a:cxn ang="0">
                      <a:pos x="0" y="486"/>
                    </a:cxn>
                    <a:cxn ang="0">
                      <a:pos x="24" y="486"/>
                    </a:cxn>
                    <a:cxn ang="0">
                      <a:pos x="24" y="486"/>
                    </a:cxn>
                  </a:cxnLst>
                  <a:rect l="0" t="0" r="r" b="b"/>
                  <a:pathLst>
                    <a:path w="347" h="486">
                      <a:moveTo>
                        <a:pt x="24" y="486"/>
                      </a:moveTo>
                      <a:lnTo>
                        <a:pt x="48" y="486"/>
                      </a:lnTo>
                      <a:lnTo>
                        <a:pt x="347" y="72"/>
                      </a:lnTo>
                      <a:lnTo>
                        <a:pt x="347" y="0"/>
                      </a:lnTo>
                      <a:lnTo>
                        <a:pt x="0" y="486"/>
                      </a:lnTo>
                      <a:lnTo>
                        <a:pt x="24" y="486"/>
                      </a:lnTo>
                      <a:lnTo>
                        <a:pt x="24" y="48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GB"/>
                </a:p>
              </p:txBody>
            </p:sp>
          </p:grpSp>
          <p:grpSp>
            <p:nvGrpSpPr>
              <p:cNvPr id="1061" name="Group 49"/>
              <p:cNvGrpSpPr>
                <a:grpSpLocks/>
              </p:cNvGrpSpPr>
              <p:nvPr userDrawn="1"/>
            </p:nvGrpSpPr>
            <p:grpSpPr bwMode="auto">
              <a:xfrm>
                <a:off x="264" y="1039"/>
                <a:ext cx="5200" cy="3280"/>
                <a:chOff x="264" y="1039"/>
                <a:chExt cx="5200" cy="3280"/>
              </a:xfrm>
            </p:grpSpPr>
            <p:sp>
              <p:nvSpPr>
                <p:cNvPr id="5170" name="Freeform 50"/>
                <p:cNvSpPr>
                  <a:spLocks/>
                </p:cNvSpPr>
                <p:nvPr/>
              </p:nvSpPr>
              <p:spPr bwMode="hidden">
                <a:xfrm>
                  <a:off x="2849" y="1039"/>
                  <a:ext cx="4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2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71" name="Freeform 51"/>
                <p:cNvSpPr>
                  <a:spLocks/>
                </p:cNvSpPr>
                <p:nvPr/>
              </p:nvSpPr>
              <p:spPr bwMode="hidden">
                <a:xfrm>
                  <a:off x="2154" y="1039"/>
                  <a:ext cx="401" cy="3280"/>
                </a:xfrm>
                <a:custGeom>
                  <a:avLst/>
                  <a:gdLst/>
                  <a:ahLst/>
                  <a:cxnLst>
                    <a:cxn ang="0">
                      <a:pos x="376" y="0"/>
                    </a:cxn>
                    <a:cxn ang="0">
                      <a:pos x="358" y="0"/>
                    </a:cxn>
                    <a:cxn ang="0">
                      <a:pos x="0" y="3273"/>
                    </a:cxn>
                    <a:cxn ang="0">
                      <a:pos x="41" y="3273"/>
                    </a:cxn>
                    <a:cxn ang="0">
                      <a:pos x="400" y="0"/>
                    </a:cxn>
                    <a:cxn ang="0">
                      <a:pos x="376" y="0"/>
                    </a:cxn>
                    <a:cxn ang="0">
                      <a:pos x="376" y="0"/>
                    </a:cxn>
                  </a:cxnLst>
                  <a:rect l="0" t="0" r="r" b="b"/>
                  <a:pathLst>
                    <a:path w="400" h="3273">
                      <a:moveTo>
                        <a:pt x="376" y="0"/>
                      </a:moveTo>
                      <a:lnTo>
                        <a:pt x="358" y="0"/>
                      </a:lnTo>
                      <a:lnTo>
                        <a:pt x="0" y="3273"/>
                      </a:lnTo>
                      <a:lnTo>
                        <a:pt x="41" y="3273"/>
                      </a:lnTo>
                      <a:lnTo>
                        <a:pt x="400" y="0"/>
                      </a:lnTo>
                      <a:lnTo>
                        <a:pt x="376" y="0"/>
                      </a:lnTo>
                      <a:lnTo>
                        <a:pt x="37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72" name="Freeform 52"/>
                <p:cNvSpPr>
                  <a:spLocks/>
                </p:cNvSpPr>
                <p:nvPr/>
              </p:nvSpPr>
              <p:spPr bwMode="hidden">
                <a:xfrm>
                  <a:off x="1530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657" y="0"/>
                    </a:cxn>
                    <a:cxn ang="0">
                      <a:pos x="639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675" y="0"/>
                    </a:cxn>
                    <a:cxn ang="0">
                      <a:pos x="657" y="0"/>
                    </a:cxn>
                    <a:cxn ang="0">
                      <a:pos x="657" y="0"/>
                    </a:cxn>
                  </a:cxnLst>
                  <a:rect l="0" t="0" r="r" b="b"/>
                  <a:pathLst>
                    <a:path w="675" h="3273">
                      <a:moveTo>
                        <a:pt x="657" y="0"/>
                      </a:moveTo>
                      <a:lnTo>
                        <a:pt x="639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675" y="0"/>
                      </a:lnTo>
                      <a:lnTo>
                        <a:pt x="657" y="0"/>
                      </a:lnTo>
                      <a:lnTo>
                        <a:pt x="657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73" name="Freeform 53"/>
                <p:cNvSpPr>
                  <a:spLocks/>
                </p:cNvSpPr>
                <p:nvPr/>
              </p:nvSpPr>
              <p:spPr bwMode="hidden">
                <a:xfrm>
                  <a:off x="876" y="1039"/>
                  <a:ext cx="1031" cy="3280"/>
                </a:xfrm>
                <a:custGeom>
                  <a:avLst/>
                  <a:gdLst/>
                  <a:ahLst/>
                  <a:cxnLst>
                    <a:cxn ang="0">
                      <a:pos x="1013" y="0"/>
                    </a:cxn>
                    <a:cxn ang="0">
                      <a:pos x="990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031" y="4"/>
                    </a:cxn>
                    <a:cxn ang="0">
                      <a:pos x="1013" y="0"/>
                    </a:cxn>
                    <a:cxn ang="0">
                      <a:pos x="1013" y="0"/>
                    </a:cxn>
                  </a:cxnLst>
                  <a:rect l="0" t="0" r="r" b="b"/>
                  <a:pathLst>
                    <a:path w="1031" h="3280">
                      <a:moveTo>
                        <a:pt x="1013" y="0"/>
                      </a:moveTo>
                      <a:lnTo>
                        <a:pt x="990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031" y="4"/>
                      </a:lnTo>
                      <a:lnTo>
                        <a:pt x="1013" y="0"/>
                      </a:lnTo>
                      <a:lnTo>
                        <a:pt x="101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74" name="Freeform 54"/>
                <p:cNvSpPr>
                  <a:spLocks/>
                </p:cNvSpPr>
                <p:nvPr/>
              </p:nvSpPr>
              <p:spPr bwMode="hidden">
                <a:xfrm>
                  <a:off x="264" y="1039"/>
                  <a:ext cx="1319" cy="3280"/>
                </a:xfrm>
                <a:custGeom>
                  <a:avLst/>
                  <a:gdLst/>
                  <a:ahLst/>
                  <a:cxnLst>
                    <a:cxn ang="0">
                      <a:pos x="1296" y="0"/>
                    </a:cxn>
                    <a:cxn ang="0">
                      <a:pos x="1278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319" y="5"/>
                    </a:cxn>
                    <a:cxn ang="0">
                      <a:pos x="1296" y="0"/>
                    </a:cxn>
                    <a:cxn ang="0">
                      <a:pos x="1296" y="0"/>
                    </a:cxn>
                  </a:cxnLst>
                  <a:rect l="0" t="0" r="r" b="b"/>
                  <a:pathLst>
                    <a:path w="1319" h="3280">
                      <a:moveTo>
                        <a:pt x="1296" y="0"/>
                      </a:moveTo>
                      <a:lnTo>
                        <a:pt x="1278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319" y="5"/>
                      </a:lnTo>
                      <a:lnTo>
                        <a:pt x="1296" y="0"/>
                      </a:lnTo>
                      <a:lnTo>
                        <a:pt x="129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75" name="Freeform 55"/>
                <p:cNvSpPr>
                  <a:spLocks/>
                </p:cNvSpPr>
                <p:nvPr/>
              </p:nvSpPr>
              <p:spPr bwMode="hidden">
                <a:xfrm>
                  <a:off x="3191" y="1039"/>
                  <a:ext cx="40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359" y="3273"/>
                    </a:cxn>
                    <a:cxn ang="0">
                      <a:pos x="401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01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359" y="3273"/>
                      </a:lnTo>
                      <a:lnTo>
                        <a:pt x="401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76" name="Freeform 56"/>
                <p:cNvSpPr>
                  <a:spLocks/>
                </p:cNvSpPr>
                <p:nvPr/>
              </p:nvSpPr>
              <p:spPr bwMode="hidden">
                <a:xfrm>
                  <a:off x="3533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640" y="3273"/>
                    </a:cxn>
                    <a:cxn ang="0">
                      <a:pos x="675" y="3273"/>
                    </a:cxn>
                    <a:cxn ang="0">
                      <a:pos x="36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675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640" y="3273"/>
                      </a:lnTo>
                      <a:lnTo>
                        <a:pt x="675" y="3273"/>
                      </a:lnTo>
                      <a:lnTo>
                        <a:pt x="36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77" name="Freeform 57"/>
                <p:cNvSpPr>
                  <a:spLocks/>
                </p:cNvSpPr>
                <p:nvPr/>
              </p:nvSpPr>
              <p:spPr bwMode="hidden">
                <a:xfrm>
                  <a:off x="3822" y="1039"/>
                  <a:ext cx="1036" cy="3280"/>
                </a:xfrm>
                <a:custGeom>
                  <a:avLst/>
                  <a:gdLst/>
                  <a:ahLst/>
                  <a:cxnLst>
                    <a:cxn ang="0">
                      <a:pos x="23" y="0"/>
                    </a:cxn>
                    <a:cxn ang="0">
                      <a:pos x="0" y="5"/>
                    </a:cxn>
                    <a:cxn ang="0">
                      <a:pos x="994" y="3280"/>
                    </a:cxn>
                    <a:cxn ang="0">
                      <a:pos x="1036" y="3280"/>
                    </a:cxn>
                    <a:cxn ang="0">
                      <a:pos x="41" y="0"/>
                    </a:cxn>
                    <a:cxn ang="0">
                      <a:pos x="23" y="0"/>
                    </a:cxn>
                    <a:cxn ang="0">
                      <a:pos x="23" y="0"/>
                    </a:cxn>
                  </a:cxnLst>
                  <a:rect l="0" t="0" r="r" b="b"/>
                  <a:pathLst>
                    <a:path w="1036" h="3280">
                      <a:moveTo>
                        <a:pt x="23" y="0"/>
                      </a:moveTo>
                      <a:lnTo>
                        <a:pt x="0" y="5"/>
                      </a:lnTo>
                      <a:lnTo>
                        <a:pt x="994" y="3280"/>
                      </a:lnTo>
                      <a:lnTo>
                        <a:pt x="1036" y="3280"/>
                      </a:lnTo>
                      <a:lnTo>
                        <a:pt x="41" y="0"/>
                      </a:lnTo>
                      <a:lnTo>
                        <a:pt x="23" y="0"/>
                      </a:lnTo>
                      <a:lnTo>
                        <a:pt x="2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78" name="Freeform 58"/>
                <p:cNvSpPr>
                  <a:spLocks/>
                </p:cNvSpPr>
                <p:nvPr/>
              </p:nvSpPr>
              <p:spPr bwMode="hidden">
                <a:xfrm>
                  <a:off x="4137" y="1039"/>
                  <a:ext cx="1327" cy="3280"/>
                </a:xfrm>
                <a:custGeom>
                  <a:avLst/>
                  <a:gdLst/>
                  <a:ahLst/>
                  <a:cxnLst>
                    <a:cxn ang="0">
                      <a:pos x="20" y="0"/>
                    </a:cxn>
                    <a:cxn ang="0">
                      <a:pos x="0" y="7"/>
                    </a:cxn>
                    <a:cxn ang="0">
                      <a:pos x="1285" y="3280"/>
                    </a:cxn>
                    <a:cxn ang="0">
                      <a:pos x="1327" y="3280"/>
                    </a:cxn>
                    <a:cxn ang="0">
                      <a:pos x="43" y="0"/>
                    </a:cxn>
                    <a:cxn ang="0">
                      <a:pos x="20" y="0"/>
                    </a:cxn>
                    <a:cxn ang="0">
                      <a:pos x="20" y="0"/>
                    </a:cxn>
                  </a:cxnLst>
                  <a:rect l="0" t="0" r="r" b="b"/>
                  <a:pathLst>
                    <a:path w="1327" h="3280">
                      <a:moveTo>
                        <a:pt x="20" y="0"/>
                      </a:moveTo>
                      <a:lnTo>
                        <a:pt x="0" y="7"/>
                      </a:lnTo>
                      <a:lnTo>
                        <a:pt x="1285" y="3280"/>
                      </a:lnTo>
                      <a:lnTo>
                        <a:pt x="1327" y="3280"/>
                      </a:lnTo>
                      <a:lnTo>
                        <a:pt x="43" y="0"/>
                      </a:lnTo>
                      <a:lnTo>
                        <a:pt x="20" y="0"/>
                      </a:lnTo>
                      <a:lnTo>
                        <a:pt x="20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GB"/>
                </a:p>
              </p:txBody>
            </p:sp>
          </p:grpSp>
          <p:sp>
            <p:nvSpPr>
              <p:cNvPr id="5179" name="Freeform 59"/>
              <p:cNvSpPr>
                <a:spLocks/>
              </p:cNvSpPr>
              <p:nvPr userDrawn="1"/>
            </p:nvSpPr>
            <p:spPr bwMode="hidden">
              <a:xfrm>
                <a:off x="0" y="1039"/>
                <a:ext cx="1254" cy="2632"/>
              </a:xfrm>
              <a:custGeom>
                <a:avLst/>
                <a:gdLst/>
                <a:ahLst/>
                <a:cxnLst>
                  <a:cxn ang="0">
                    <a:pos x="1236" y="0"/>
                  </a:cxn>
                  <a:cxn ang="0">
                    <a:pos x="1212" y="0"/>
                  </a:cxn>
                  <a:cxn ang="0">
                    <a:pos x="0" y="2542"/>
                  </a:cxn>
                  <a:cxn ang="0">
                    <a:pos x="0" y="2632"/>
                  </a:cxn>
                  <a:cxn ang="0">
                    <a:pos x="1254" y="7"/>
                  </a:cxn>
                  <a:cxn ang="0">
                    <a:pos x="1236" y="0"/>
                  </a:cxn>
                  <a:cxn ang="0">
                    <a:pos x="1236" y="0"/>
                  </a:cxn>
                </a:cxnLst>
                <a:rect l="0" t="0" r="r" b="b"/>
                <a:pathLst>
                  <a:path w="1254" h="2632">
                    <a:moveTo>
                      <a:pt x="1236" y="0"/>
                    </a:moveTo>
                    <a:lnTo>
                      <a:pt x="1212" y="0"/>
                    </a:lnTo>
                    <a:lnTo>
                      <a:pt x="0" y="2542"/>
                    </a:lnTo>
                    <a:lnTo>
                      <a:pt x="0" y="2632"/>
                    </a:lnTo>
                    <a:lnTo>
                      <a:pt x="1254" y="7"/>
                    </a:lnTo>
                    <a:lnTo>
                      <a:pt x="1236" y="0"/>
                    </a:lnTo>
                    <a:lnTo>
                      <a:pt x="123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5180" name="Freeform 60"/>
              <p:cNvSpPr>
                <a:spLocks/>
              </p:cNvSpPr>
              <p:nvPr userDrawn="1"/>
            </p:nvSpPr>
            <p:spPr bwMode="hidden">
              <a:xfrm>
                <a:off x="0" y="1039"/>
                <a:ext cx="948" cy="1676"/>
              </a:xfrm>
              <a:custGeom>
                <a:avLst/>
                <a:gdLst/>
                <a:ahLst/>
                <a:cxnLst>
                  <a:cxn ang="0">
                    <a:pos x="930" y="0"/>
                  </a:cxn>
                  <a:cxn ang="0">
                    <a:pos x="906" y="0"/>
                  </a:cxn>
                  <a:cxn ang="0">
                    <a:pos x="0" y="1593"/>
                  </a:cxn>
                  <a:cxn ang="0">
                    <a:pos x="0" y="1676"/>
                  </a:cxn>
                  <a:cxn ang="0">
                    <a:pos x="948" y="5"/>
                  </a:cxn>
                  <a:cxn ang="0">
                    <a:pos x="930" y="0"/>
                  </a:cxn>
                  <a:cxn ang="0">
                    <a:pos x="930" y="0"/>
                  </a:cxn>
                </a:cxnLst>
                <a:rect l="0" t="0" r="r" b="b"/>
                <a:pathLst>
                  <a:path w="948" h="1676">
                    <a:moveTo>
                      <a:pt x="930" y="0"/>
                    </a:moveTo>
                    <a:lnTo>
                      <a:pt x="906" y="0"/>
                    </a:lnTo>
                    <a:lnTo>
                      <a:pt x="0" y="1593"/>
                    </a:lnTo>
                    <a:lnTo>
                      <a:pt x="0" y="1676"/>
                    </a:lnTo>
                    <a:lnTo>
                      <a:pt x="948" y="5"/>
                    </a:lnTo>
                    <a:lnTo>
                      <a:pt x="930" y="0"/>
                    </a:lnTo>
                    <a:lnTo>
                      <a:pt x="93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5181" name="Freeform 61"/>
              <p:cNvSpPr>
                <a:spLocks/>
              </p:cNvSpPr>
              <p:nvPr userDrawn="1"/>
            </p:nvSpPr>
            <p:spPr bwMode="hidden">
              <a:xfrm>
                <a:off x="0" y="1039"/>
                <a:ext cx="629" cy="937"/>
              </a:xfrm>
              <a:custGeom>
                <a:avLst/>
                <a:gdLst/>
                <a:ahLst/>
                <a:cxnLst>
                  <a:cxn ang="0">
                    <a:pos x="606" y="0"/>
                  </a:cxn>
                  <a:cxn ang="0">
                    <a:pos x="582" y="0"/>
                  </a:cxn>
                  <a:cxn ang="0">
                    <a:pos x="0" y="871"/>
                  </a:cxn>
                  <a:cxn ang="0">
                    <a:pos x="0" y="937"/>
                  </a:cxn>
                  <a:cxn ang="0">
                    <a:pos x="629" y="4"/>
                  </a:cxn>
                  <a:cxn ang="0">
                    <a:pos x="606" y="0"/>
                  </a:cxn>
                  <a:cxn ang="0">
                    <a:pos x="606" y="0"/>
                  </a:cxn>
                </a:cxnLst>
                <a:rect l="0" t="0" r="r" b="b"/>
                <a:pathLst>
                  <a:path w="629" h="937">
                    <a:moveTo>
                      <a:pt x="606" y="0"/>
                    </a:moveTo>
                    <a:lnTo>
                      <a:pt x="582" y="0"/>
                    </a:lnTo>
                    <a:lnTo>
                      <a:pt x="0" y="871"/>
                    </a:lnTo>
                    <a:lnTo>
                      <a:pt x="0" y="937"/>
                    </a:lnTo>
                    <a:lnTo>
                      <a:pt x="629" y="4"/>
                    </a:lnTo>
                    <a:lnTo>
                      <a:pt x="606" y="0"/>
                    </a:lnTo>
                    <a:lnTo>
                      <a:pt x="60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5182" name="Freeform 62"/>
              <p:cNvSpPr>
                <a:spLocks/>
              </p:cNvSpPr>
              <p:nvPr userDrawn="1"/>
            </p:nvSpPr>
            <p:spPr bwMode="hidden">
              <a:xfrm>
                <a:off x="0" y="1039"/>
                <a:ext cx="305" cy="427"/>
              </a:xfrm>
              <a:custGeom>
                <a:avLst/>
                <a:gdLst/>
                <a:ahLst/>
                <a:cxnLst>
                  <a:cxn ang="0">
                    <a:pos x="282" y="0"/>
                  </a:cxn>
                  <a:cxn ang="0">
                    <a:pos x="252" y="0"/>
                  </a:cxn>
                  <a:cxn ang="0">
                    <a:pos x="0" y="361"/>
                  </a:cxn>
                  <a:cxn ang="0">
                    <a:pos x="0" y="427"/>
                  </a:cxn>
                  <a:cxn ang="0">
                    <a:pos x="305" y="5"/>
                  </a:cxn>
                  <a:cxn ang="0">
                    <a:pos x="282" y="0"/>
                  </a:cxn>
                  <a:cxn ang="0">
                    <a:pos x="282" y="0"/>
                  </a:cxn>
                </a:cxnLst>
                <a:rect l="0" t="0" r="r" b="b"/>
                <a:pathLst>
                  <a:path w="305" h="427">
                    <a:moveTo>
                      <a:pt x="282" y="0"/>
                    </a:moveTo>
                    <a:lnTo>
                      <a:pt x="252" y="0"/>
                    </a:lnTo>
                    <a:lnTo>
                      <a:pt x="0" y="361"/>
                    </a:lnTo>
                    <a:lnTo>
                      <a:pt x="0" y="427"/>
                    </a:lnTo>
                    <a:lnTo>
                      <a:pt x="305" y="5"/>
                    </a:lnTo>
                    <a:lnTo>
                      <a:pt x="282" y="0"/>
                    </a:lnTo>
                    <a:lnTo>
                      <a:pt x="28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5183" name="Freeform 63"/>
              <p:cNvSpPr>
                <a:spLocks/>
              </p:cNvSpPr>
              <p:nvPr userDrawn="1"/>
            </p:nvSpPr>
            <p:spPr bwMode="hidden">
              <a:xfrm>
                <a:off x="4481" y="1039"/>
                <a:ext cx="1277" cy="2686"/>
              </a:xfrm>
              <a:custGeom>
                <a:avLst/>
                <a:gdLst/>
                <a:ahLst/>
                <a:cxnLst>
                  <a:cxn ang="0">
                    <a:pos x="41" y="0"/>
                  </a:cxn>
                  <a:cxn ang="0">
                    <a:pos x="17" y="0"/>
                  </a:cxn>
                  <a:cxn ang="0">
                    <a:pos x="0" y="4"/>
                  </a:cxn>
                  <a:cxn ang="0">
                    <a:pos x="1277" y="2686"/>
                  </a:cxn>
                  <a:cxn ang="0">
                    <a:pos x="1277" y="2596"/>
                  </a:cxn>
                  <a:cxn ang="0">
                    <a:pos x="41" y="0"/>
                  </a:cxn>
                  <a:cxn ang="0">
                    <a:pos x="41" y="0"/>
                  </a:cxn>
                </a:cxnLst>
                <a:rect l="0" t="0" r="r" b="b"/>
                <a:pathLst>
                  <a:path w="1277" h="2686">
                    <a:moveTo>
                      <a:pt x="41" y="0"/>
                    </a:moveTo>
                    <a:lnTo>
                      <a:pt x="17" y="0"/>
                    </a:lnTo>
                    <a:lnTo>
                      <a:pt x="0" y="4"/>
                    </a:lnTo>
                    <a:lnTo>
                      <a:pt x="1277" y="2686"/>
                    </a:lnTo>
                    <a:lnTo>
                      <a:pt x="1277" y="2596"/>
                    </a:lnTo>
                    <a:lnTo>
                      <a:pt x="41" y="0"/>
                    </a:lnTo>
                    <a:lnTo>
                      <a:pt x="4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5184" name="Freeform 64"/>
              <p:cNvSpPr>
                <a:spLocks/>
              </p:cNvSpPr>
              <p:nvPr userDrawn="1"/>
            </p:nvSpPr>
            <p:spPr bwMode="hidden">
              <a:xfrm>
                <a:off x="4770" y="1039"/>
                <a:ext cx="988" cy="1730"/>
              </a:xfrm>
              <a:custGeom>
                <a:avLst/>
                <a:gdLst/>
                <a:ahLst/>
                <a:cxnLst>
                  <a:cxn ang="0">
                    <a:pos x="16" y="0"/>
                  </a:cxn>
                  <a:cxn ang="0">
                    <a:pos x="0" y="7"/>
                  </a:cxn>
                  <a:cxn ang="0">
                    <a:pos x="988" y="1730"/>
                  </a:cxn>
                  <a:cxn ang="0">
                    <a:pos x="988" y="1653"/>
                  </a:cxn>
                  <a:cxn ang="0">
                    <a:pos x="40" y="0"/>
                  </a:cxn>
                  <a:cxn ang="0">
                    <a:pos x="16" y="0"/>
                  </a:cxn>
                  <a:cxn ang="0">
                    <a:pos x="16" y="0"/>
                  </a:cxn>
                </a:cxnLst>
                <a:rect l="0" t="0" r="r" b="b"/>
                <a:pathLst>
                  <a:path w="988" h="1730">
                    <a:moveTo>
                      <a:pt x="16" y="0"/>
                    </a:moveTo>
                    <a:lnTo>
                      <a:pt x="0" y="7"/>
                    </a:lnTo>
                    <a:lnTo>
                      <a:pt x="988" y="1730"/>
                    </a:lnTo>
                    <a:lnTo>
                      <a:pt x="988" y="1653"/>
                    </a:lnTo>
                    <a:lnTo>
                      <a:pt x="40" y="0"/>
                    </a:lnTo>
                    <a:lnTo>
                      <a:pt x="16" y="0"/>
                    </a:lnTo>
                    <a:lnTo>
                      <a:pt x="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5185" name="Freeform 65"/>
              <p:cNvSpPr>
                <a:spLocks/>
              </p:cNvSpPr>
              <p:nvPr userDrawn="1"/>
            </p:nvSpPr>
            <p:spPr bwMode="hidden">
              <a:xfrm>
                <a:off x="5088" y="1039"/>
                <a:ext cx="670" cy="997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0" y="4"/>
                  </a:cxn>
                  <a:cxn ang="0">
                    <a:pos x="670" y="997"/>
                  </a:cxn>
                  <a:cxn ang="0">
                    <a:pos x="670" y="925"/>
                  </a:cxn>
                  <a:cxn ang="0">
                    <a:pos x="46" y="0"/>
                  </a:cxn>
                  <a:cxn ang="0">
                    <a:pos x="22" y="0"/>
                  </a:cxn>
                  <a:cxn ang="0">
                    <a:pos x="22" y="0"/>
                  </a:cxn>
                </a:cxnLst>
                <a:rect l="0" t="0" r="r" b="b"/>
                <a:pathLst>
                  <a:path w="670" h="997">
                    <a:moveTo>
                      <a:pt x="22" y="0"/>
                    </a:moveTo>
                    <a:lnTo>
                      <a:pt x="0" y="4"/>
                    </a:lnTo>
                    <a:lnTo>
                      <a:pt x="670" y="997"/>
                    </a:lnTo>
                    <a:lnTo>
                      <a:pt x="670" y="925"/>
                    </a:lnTo>
                    <a:lnTo>
                      <a:pt x="46" y="0"/>
                    </a:lnTo>
                    <a:lnTo>
                      <a:pt x="22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5186" name="Freeform 66"/>
              <p:cNvSpPr>
                <a:spLocks/>
              </p:cNvSpPr>
              <p:nvPr userDrawn="1"/>
            </p:nvSpPr>
            <p:spPr bwMode="hidden">
              <a:xfrm>
                <a:off x="5412" y="1039"/>
                <a:ext cx="346" cy="487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0" y="7"/>
                  </a:cxn>
                  <a:cxn ang="0">
                    <a:pos x="346" y="487"/>
                  </a:cxn>
                  <a:cxn ang="0">
                    <a:pos x="346" y="415"/>
                  </a:cxn>
                  <a:cxn ang="0">
                    <a:pos x="46" y="0"/>
                  </a:cxn>
                  <a:cxn ang="0">
                    <a:pos x="22" y="0"/>
                  </a:cxn>
                  <a:cxn ang="0">
                    <a:pos x="22" y="0"/>
                  </a:cxn>
                </a:cxnLst>
                <a:rect l="0" t="0" r="r" b="b"/>
                <a:pathLst>
                  <a:path w="346" h="487">
                    <a:moveTo>
                      <a:pt x="22" y="0"/>
                    </a:moveTo>
                    <a:lnTo>
                      <a:pt x="0" y="7"/>
                    </a:lnTo>
                    <a:lnTo>
                      <a:pt x="346" y="487"/>
                    </a:lnTo>
                    <a:lnTo>
                      <a:pt x="346" y="415"/>
                    </a:lnTo>
                    <a:lnTo>
                      <a:pt x="46" y="0"/>
                    </a:lnTo>
                    <a:lnTo>
                      <a:pt x="22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</p:grpSp>
      </p:grpSp>
      <p:sp>
        <p:nvSpPr>
          <p:cNvPr id="5187" name="Rectangle 67"/>
          <p:cNvSpPr>
            <a:spLocks noGrp="1" noChangeArrowheads="1"/>
          </p:cNvSpPr>
          <p:nvPr>
            <p:ph type="title"/>
          </p:nvPr>
        </p:nvSpPr>
        <p:spPr bwMode="auto">
          <a:xfrm>
            <a:off x="455613" y="273050"/>
            <a:ext cx="822642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5188" name="Rectangle 6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5613" y="6242050"/>
            <a:ext cx="2130425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189" name="Rectangle 6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2050"/>
            <a:ext cx="2895600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190" name="Rectangle 7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2050"/>
            <a:ext cx="2130425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8B5CCA59-1BF4-464B-9948-0519D1B003C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5191" name="Rectangle 7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5613" y="1598613"/>
            <a:ext cx="8226425" cy="4497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84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audio" Target="../media/audio1.wav"/><Relationship Id="rId5" Type="http://schemas.openxmlformats.org/officeDocument/2006/relationships/image" Target="../media/image5.png"/><Relationship Id="rId4" Type="http://schemas.openxmlformats.org/officeDocument/2006/relationships/image" Target="../media/image4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gif"/><Relationship Id="rId4" Type="http://schemas.openxmlformats.org/officeDocument/2006/relationships/image" Target="../media/image8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GB" smtClean="0"/>
              <a:t>Solids, Liquids and Gases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GB" smtClean="0"/>
              <a:t>March 2006 </a:t>
            </a:r>
          </a:p>
        </p:txBody>
      </p:sp>
      <p:pic>
        <p:nvPicPr>
          <p:cNvPr id="3076" name="Picture 5" descr="j019887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4508500"/>
            <a:ext cx="1833562" cy="1874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GB" sz="4000" smtClean="0"/>
              <a:t>By the end of this lesson you will know: 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GB" smtClean="0"/>
              <a:t>what a ‘material’ is</a:t>
            </a:r>
          </a:p>
          <a:p>
            <a:pPr eaLnBrk="1" hangingPunct="1">
              <a:defRPr/>
            </a:pPr>
            <a:r>
              <a:rPr lang="en-GB" smtClean="0"/>
              <a:t>what we mean by ‘property’ </a:t>
            </a:r>
          </a:p>
          <a:p>
            <a:pPr eaLnBrk="1" hangingPunct="1">
              <a:defRPr/>
            </a:pPr>
            <a:r>
              <a:rPr lang="en-GB" smtClean="0"/>
              <a:t>what the properties of solids, liquids and gases are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4" grpId="0"/>
      <p:bldP spid="819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GB" smtClean="0"/>
              <a:t>Materials 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GB" smtClean="0"/>
              <a:t>Everything is made from some sort of ‘material’</a:t>
            </a:r>
          </a:p>
          <a:p>
            <a:pPr eaLnBrk="1" hangingPunct="1">
              <a:defRPr/>
            </a:pPr>
            <a:r>
              <a:rPr lang="en-GB" smtClean="0"/>
              <a:t>Materials are made up of lots and lots of tiny pieces </a:t>
            </a:r>
          </a:p>
          <a:p>
            <a:pPr eaLnBrk="1" hangingPunct="1">
              <a:defRPr/>
            </a:pPr>
            <a:r>
              <a:rPr lang="en-GB" smtClean="0"/>
              <a:t>These tiny pieces are known as particles</a:t>
            </a:r>
          </a:p>
          <a:p>
            <a:pPr eaLnBrk="1" hangingPunct="1">
              <a:defRPr/>
            </a:pPr>
            <a:r>
              <a:rPr lang="en-GB" smtClean="0"/>
              <a:t>Solids, liquids and gases are all made of lots of particles </a:t>
            </a:r>
          </a:p>
        </p:txBody>
      </p:sp>
      <p:pic>
        <p:nvPicPr>
          <p:cNvPr id="5124" name="Picture 4" descr="j0354516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5013325"/>
            <a:ext cx="1798638" cy="163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0" grpId="0"/>
      <p:bldP spid="7171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GB" smtClean="0"/>
              <a:t>Properties 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GB" smtClean="0"/>
              <a:t>The property of a material tells us something about what it is like…</a:t>
            </a:r>
          </a:p>
          <a:p>
            <a:pPr eaLnBrk="1" hangingPunct="1">
              <a:defRPr/>
            </a:pPr>
            <a:endParaRPr lang="en-GB" smtClean="0"/>
          </a:p>
          <a:p>
            <a:pPr eaLnBrk="1" hangingPunct="1">
              <a:defRPr/>
            </a:pPr>
            <a:r>
              <a:rPr lang="en-GB" smtClean="0"/>
              <a:t>Materials may be hard, soft, shiny, rough</a:t>
            </a:r>
          </a:p>
          <a:p>
            <a:pPr eaLnBrk="1" hangingPunct="1">
              <a:defRPr/>
            </a:pPr>
            <a:endParaRPr lang="en-GB" smtClean="0"/>
          </a:p>
          <a:p>
            <a:pPr eaLnBrk="1" hangingPunct="1">
              <a:defRPr/>
            </a:pPr>
            <a:r>
              <a:rPr lang="en-GB" smtClean="0"/>
              <a:t>Can you think of any more?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8" grpId="0"/>
      <p:bldP spid="9219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GB" smtClean="0"/>
              <a:t>Solids 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GB" smtClean="0"/>
              <a:t>A solid is something that we can hold on to</a:t>
            </a:r>
          </a:p>
          <a:p>
            <a:pPr eaLnBrk="1" hangingPunct="1">
              <a:defRPr/>
            </a:pPr>
            <a:r>
              <a:rPr lang="en-GB" smtClean="0"/>
              <a:t>A solid keeps its shape, unless we cut it or shape it ourselves </a:t>
            </a:r>
          </a:p>
          <a:p>
            <a:pPr eaLnBrk="1" hangingPunct="1">
              <a:defRPr/>
            </a:pPr>
            <a:r>
              <a:rPr lang="en-GB" smtClean="0"/>
              <a:t>In a solid, all of the particles are packed together very tightly</a:t>
            </a:r>
          </a:p>
        </p:txBody>
      </p:sp>
      <p:pic>
        <p:nvPicPr>
          <p:cNvPr id="7172" name="Picture 6" descr="C:\Users\Main Account\Pictures\Microsoft Clip Organizer\j0232723.wm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43625" y="5072063"/>
            <a:ext cx="2605088" cy="1373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1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6" grpId="0"/>
      <p:bldP spid="11267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GB" smtClean="0"/>
              <a:t>Liquids  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GB" dirty="0" smtClean="0"/>
              <a:t>Liquids are runny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GB" dirty="0" smtClean="0"/>
              <a:t>They can be poured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GB" dirty="0" smtClean="0"/>
              <a:t>The particles are less tightly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GB" dirty="0" smtClean="0"/>
              <a:t>packed, so they can move about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GB" dirty="0" smtClean="0"/>
              <a:t>If poured from one container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GB" dirty="0" smtClean="0"/>
              <a:t>to another, they will take the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GB" dirty="0" smtClean="0"/>
              <a:t>shape of their new container</a:t>
            </a:r>
          </a:p>
        </p:txBody>
      </p:sp>
      <p:pic>
        <p:nvPicPr>
          <p:cNvPr id="8196" name="Picture 4" descr="j011251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25" y="1412875"/>
            <a:ext cx="1930400" cy="185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5" name="SN002585.wav">
            <a:hlinkClick r:id="" action="ppaction://media"/>
          </p:cNvPr>
          <p:cNvPicPr>
            <a:picLocks noRot="1" noChangeAspect="1" noChangeArrowheads="1"/>
          </p:cNvPicPr>
          <p:nvPr>
            <a:wavAudioFile r:embed="rId1" name="SN00303A.wav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188" y="2276475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43" restart="whenNotActive" fill="hold" evtFilter="cancelBubble" nodeType="interactiveSeq">
                <p:stCondLst>
                  <p:cond evt="onClick" delay="0">
                    <p:tgtEl>
                      <p:spTgt spid="1024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4" fill="hold" nodeType="clickPar">
                      <p:stCondLst>
                        <p:cond delay="0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47" dur="1588" fill="hold"/>
                                        <p:tgtEl>
                                          <p:spTgt spid="1024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245"/>
                  </p:tgtEl>
                </p:cond>
              </p:nextCondLst>
            </p:seq>
            <p:audio>
              <p:cMediaNode>
                <p:cTn id="48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0245"/>
                </p:tgtEl>
              </p:cMediaNode>
            </p:audio>
          </p:childTnLst>
        </p:cTn>
      </p:par>
    </p:tnLst>
    <p:bldLst>
      <p:bldP spid="10242" grpId="0"/>
      <p:bldP spid="1024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GB" smtClean="0"/>
              <a:t>Gases 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GB" smtClean="0"/>
              <a:t>The particles in gases have lots of room to move </a:t>
            </a:r>
          </a:p>
          <a:p>
            <a:pPr eaLnBrk="1" hangingPunct="1">
              <a:defRPr/>
            </a:pPr>
            <a:r>
              <a:rPr lang="en-GB" smtClean="0"/>
              <a:t>Gases are all around us </a:t>
            </a:r>
          </a:p>
          <a:p>
            <a:pPr eaLnBrk="1" hangingPunct="1">
              <a:defRPr/>
            </a:pPr>
            <a:r>
              <a:rPr lang="en-GB" smtClean="0"/>
              <a:t>They spread into all of the empty places they can </a:t>
            </a:r>
          </a:p>
          <a:p>
            <a:pPr eaLnBrk="1" hangingPunct="1">
              <a:defRPr/>
            </a:pPr>
            <a:r>
              <a:rPr lang="en-GB" smtClean="0"/>
              <a:t>Most are invisible </a:t>
            </a:r>
          </a:p>
        </p:txBody>
      </p:sp>
      <p:pic>
        <p:nvPicPr>
          <p:cNvPr id="9220" name="Picture 5" descr="C:\Users\Main Account\Pictures\Microsoft Clip Organizer\j0174023.gif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43688" y="4856163"/>
            <a:ext cx="1647825" cy="1377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2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0" grpId="0"/>
      <p:bldP spid="12291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GB" smtClean="0"/>
              <a:t>An example – water 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5613" y="1598613"/>
            <a:ext cx="4187825" cy="4497387"/>
          </a:xfrm>
        </p:spPr>
        <p:txBody>
          <a:bodyPr/>
          <a:lstStyle/>
          <a:p>
            <a:pPr eaLnBrk="1" hangingPunct="1">
              <a:defRPr/>
            </a:pPr>
            <a:r>
              <a:rPr lang="en-GB" sz="2800" dirty="0" smtClean="0"/>
              <a:t>Water can be a solid, a liquid or a gas</a:t>
            </a:r>
          </a:p>
          <a:p>
            <a:pPr eaLnBrk="1" hangingPunct="1">
              <a:defRPr/>
            </a:pPr>
            <a:r>
              <a:rPr lang="en-GB" sz="2800" dirty="0" smtClean="0"/>
              <a:t>When it is cold it is solid – ICE </a:t>
            </a:r>
          </a:p>
          <a:p>
            <a:pPr eaLnBrk="1" hangingPunct="1">
              <a:defRPr/>
            </a:pPr>
            <a:r>
              <a:rPr lang="en-GB" sz="2800" dirty="0" smtClean="0"/>
              <a:t>When it is at room temperature it is a liquid – WATER</a:t>
            </a:r>
          </a:p>
          <a:p>
            <a:pPr eaLnBrk="1" hangingPunct="1">
              <a:defRPr/>
            </a:pPr>
            <a:r>
              <a:rPr lang="en-GB" sz="2800" dirty="0" smtClean="0"/>
              <a:t>When it is hot it is a gas – STEAM </a:t>
            </a:r>
          </a:p>
          <a:p>
            <a:pPr eaLnBrk="1" hangingPunct="1">
              <a:defRPr/>
            </a:pPr>
            <a:endParaRPr lang="en-GB" sz="2800" dirty="0" smtClean="0"/>
          </a:p>
          <a:p>
            <a:pPr eaLnBrk="1" hangingPunct="1">
              <a:buFont typeface="Wingdings" pitchFamily="2" charset="2"/>
              <a:buNone/>
              <a:defRPr/>
            </a:pPr>
            <a:endParaRPr lang="en-GB" sz="2800" dirty="0" smtClean="0"/>
          </a:p>
          <a:p>
            <a:pPr eaLnBrk="1" hangingPunct="1">
              <a:buFont typeface="Wingdings" pitchFamily="2" charset="2"/>
              <a:buNone/>
              <a:defRPr/>
            </a:pPr>
            <a:endParaRPr lang="en-GB" sz="2800" dirty="0" smtClean="0"/>
          </a:p>
        </p:txBody>
      </p:sp>
      <p:pic>
        <p:nvPicPr>
          <p:cNvPr id="10244" name="Picture 4" descr="en00275_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25" y="1341438"/>
            <a:ext cx="1511300" cy="1260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5" name="Picture 5" descr="j032111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025" y="3141663"/>
            <a:ext cx="1130300" cy="158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6" name="Picture 6" descr="j0174023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488" y="5157788"/>
            <a:ext cx="1295400" cy="1082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3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4" grpId="0"/>
      <p:bldP spid="13315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GB" smtClean="0"/>
              <a:t>Your turn!! 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GB" smtClean="0"/>
              <a:t>Having learned about the properties of solids, liquids and gases I’ like you make a list of all of those you know about already </a:t>
            </a:r>
          </a:p>
        </p:txBody>
      </p:sp>
      <p:pic>
        <p:nvPicPr>
          <p:cNvPr id="11268" name="Picture 4" descr="j023743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875" y="4076700"/>
            <a:ext cx="2978150" cy="1522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ding Grid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Fading Gri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Fading Grid</Template>
  <TotalTime>213</TotalTime>
  <Words>301</Words>
  <Application>Microsoft Office PowerPoint</Application>
  <PresentationFormat>On-screen Show (4:3)</PresentationFormat>
  <Paragraphs>51</Paragraphs>
  <Slides>9</Slides>
  <Notes>9</Notes>
  <HiddenSlides>0</HiddenSlides>
  <MMClips>1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Wingdings</vt:lpstr>
      <vt:lpstr>Calibri</vt:lpstr>
      <vt:lpstr>Fading Grid</vt:lpstr>
      <vt:lpstr>Solids, Liquids and Gases</vt:lpstr>
      <vt:lpstr>By the end of this lesson you will know: </vt:lpstr>
      <vt:lpstr>Materials </vt:lpstr>
      <vt:lpstr>Properties </vt:lpstr>
      <vt:lpstr>Solids </vt:lpstr>
      <vt:lpstr>Liquids  </vt:lpstr>
      <vt:lpstr>Gases </vt:lpstr>
      <vt:lpstr>An example – water </vt:lpstr>
      <vt:lpstr>Your turn!!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Solids, Liquids and Gases</dc:title>
  <dc:creator>Carrie</dc:creator>
  <cp:lastModifiedBy>Teacher E-Solutions</cp:lastModifiedBy>
  <cp:revision>4</cp:revision>
  <dcterms:created xsi:type="dcterms:W3CDTF">2006-03-05T18:10:18Z</dcterms:created>
  <dcterms:modified xsi:type="dcterms:W3CDTF">2019-01-18T17:23:34Z</dcterms:modified>
</cp:coreProperties>
</file>