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3" r:id="rId12"/>
    <p:sldId id="265" r:id="rId13"/>
    <p:sldId id="264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4CB"/>
    <a:srgbClr val="D9EDEF"/>
    <a:srgbClr val="00FF00"/>
    <a:srgbClr val="FDF70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0D490-9148-42D2-B126-DBB1A1C1CF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9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C4117-28FB-4EA4-833A-2563E1F01D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3BACB-C6CE-48C3-9DE5-7E0BBC08D0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59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1E9DF-57F1-4BFE-9DE0-F90978D925C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0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1E12C-94FE-4F1E-B230-EA276EB67B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C6763-AB3E-4D8D-8684-77AC53B01D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8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A90AC-036A-414A-9CEB-12397FCE4B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41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B2AFE-F752-411D-BD2A-D96B696438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8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5FF34-1498-4664-9361-D1FBA1755E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61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001E1-64C1-4BE6-98E7-39CC4395B5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48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D1847-F057-4C7F-8822-D19B5A4986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63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0066"/>
            </a:gs>
            <a:gs pos="100000">
              <a:srgbClr val="FF0066">
                <a:gamma/>
                <a:shade val="2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D173DC-269A-4F6B-A123-7FAE3C7B58C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130425"/>
            <a:ext cx="8278812" cy="1470025"/>
          </a:xfrm>
        </p:spPr>
        <p:txBody>
          <a:bodyPr/>
          <a:lstStyle/>
          <a:p>
            <a:r>
              <a:rPr lang="en-GB" sz="9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Condensation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>
                <a:solidFill>
                  <a:schemeClr val="bg1"/>
                </a:solidFill>
                <a:latin typeface="SassoonPrimaryType" pitchFamily="2" charset="0"/>
              </a:rPr>
              <a:t>To know that condensation is the process of gas cooling to form a liquid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470025"/>
          </a:xfrm>
        </p:spPr>
        <p:txBody>
          <a:bodyPr/>
          <a:lstStyle/>
          <a:p>
            <a:r>
              <a:rPr lang="en-GB" sz="7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Breath on your mirrors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400800" cy="3217863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has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Why has it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do we call the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0066"/>
            </a:gs>
            <a:gs pos="100000">
              <a:srgbClr val="FF0066">
                <a:gamma/>
                <a:tint val="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/>
          <a:lstStyle/>
          <a:p>
            <a:r>
              <a:rPr lang="en-GB" sz="88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Condensation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700213"/>
            <a:ext cx="8964612" cy="1152525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SassoonPrimaryType" pitchFamily="2" charset="0"/>
              </a:rPr>
              <a:t>To know that condensation is the process of gas cooling to form a liquid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6407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  <a:latin typeface="SassoonPrimaryType" pitchFamily="2" charset="0"/>
              </a:rPr>
              <a:t>09-10-06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11188" y="2781300"/>
            <a:ext cx="792162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tx2"/>
                </a:solidFill>
                <a:latin typeface="SassoonPrimaryType" pitchFamily="2" charset="0"/>
              </a:rPr>
              <a:t>Task 1 – choose the best word to complete these sentences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2400" b="1">
                <a:solidFill>
                  <a:schemeClr val="tx2"/>
                </a:solidFill>
                <a:latin typeface="SassoonPrimaryType" pitchFamily="2" charset="0"/>
              </a:rPr>
              <a:t>Condensation happens when water vapour … cools/heats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2400" b="1">
                <a:solidFill>
                  <a:schemeClr val="tx2"/>
                </a:solidFill>
                <a:latin typeface="SassoonPrimaryType" pitchFamily="2" charset="0"/>
              </a:rPr>
              <a:t>Condensation is the opposite of …                dissolving/evaporation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2400" b="1">
                <a:solidFill>
                  <a:schemeClr val="tx2"/>
                </a:solidFill>
                <a:latin typeface="SassoonPrimaryType" pitchFamily="2" charset="0"/>
              </a:rPr>
              <a:t>On a wet day there are more…                                air particles/water particles in the air</a:t>
            </a:r>
            <a:r>
              <a:rPr lang="en-GB" sz="2400" b="1">
                <a:solidFill>
                  <a:srgbClr val="00FF00"/>
                </a:solidFill>
                <a:latin typeface="SassoonPrimaryType" pitchFamily="2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GB" sz="2400" b="1">
              <a:solidFill>
                <a:srgbClr val="00FF00"/>
              </a:solidFill>
              <a:latin typeface="SassoonPrimaryType" pitchFamily="2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FF00"/>
                </a:solidFill>
                <a:latin typeface="SassoonPrimaryType" pitchFamily="2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0066"/>
            </a:gs>
            <a:gs pos="100000">
              <a:srgbClr val="FF0066">
                <a:gamma/>
                <a:tint val="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/>
          <a:lstStyle/>
          <a:p>
            <a:r>
              <a:rPr lang="en-GB" sz="9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Next…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1916113"/>
            <a:ext cx="6400800" cy="4392612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Illustrate what happens when steam from a kettle hits a cold window</a:t>
            </a:r>
          </a:p>
          <a:p>
            <a:pPr algn="l">
              <a:lnSpc>
                <a:spcPct val="80000"/>
              </a:lnSpc>
            </a:pPr>
            <a:endParaRPr lang="en-GB" b="1">
              <a:solidFill>
                <a:schemeClr val="tx2"/>
              </a:solidFill>
              <a:latin typeface="SassoonPrimaryType" pitchFamily="2" charset="0"/>
            </a:endParaRP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Useful words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water vapour	-steam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gas			-liquid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cools			-heats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evaporation		-condensation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en-GB" b="1">
                <a:solidFill>
                  <a:schemeClr val="tx2"/>
                </a:solidFill>
                <a:latin typeface="SassoonPrimaryType" pitchFamily="2" charset="0"/>
              </a:rPr>
              <a:t>process 		-changes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0066"/>
            </a:gs>
            <a:gs pos="100000">
              <a:srgbClr val="FF0066">
                <a:gamma/>
                <a:tint val="3529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/>
          <a:lstStyle/>
          <a:p>
            <a:r>
              <a:rPr lang="en-GB" sz="9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Extension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16113"/>
            <a:ext cx="6400800" cy="3722687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3600" b="1">
                <a:solidFill>
                  <a:schemeClr val="tx2"/>
                </a:solidFill>
                <a:latin typeface="SassoonPrimaryType" pitchFamily="2" charset="0"/>
              </a:rPr>
              <a:t>Explain in your own words what happens on a cold day when you breath on a cold window</a:t>
            </a:r>
          </a:p>
          <a:p>
            <a:pPr algn="l">
              <a:buFontTx/>
              <a:buChar char="•"/>
            </a:pPr>
            <a:r>
              <a:rPr lang="en-GB" sz="3600" b="1">
                <a:solidFill>
                  <a:schemeClr val="tx2"/>
                </a:solidFill>
                <a:latin typeface="SassoonPrimaryType" pitchFamily="2" charset="0"/>
              </a:rPr>
              <a:t>List other examples of condensation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0066"/>
            </a:gs>
            <a:gs pos="100000">
              <a:srgbClr val="FF0066">
                <a:gamma/>
                <a:tint val="3529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/>
          <a:lstStyle/>
          <a:p>
            <a:r>
              <a:rPr lang="en-GB" sz="8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What have you learnt?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52738"/>
            <a:ext cx="6400800" cy="2786062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3600" b="1">
                <a:solidFill>
                  <a:schemeClr val="tx2"/>
                </a:solidFill>
                <a:latin typeface="SassoonPrimaryType" pitchFamily="2" charset="0"/>
              </a:rPr>
              <a:t>What is condensation the process of ?</a:t>
            </a:r>
          </a:p>
          <a:p>
            <a:pPr algn="l">
              <a:buFontTx/>
              <a:buChar char="•"/>
            </a:pPr>
            <a:r>
              <a:rPr lang="en-GB" sz="3600" b="1">
                <a:solidFill>
                  <a:schemeClr val="tx2"/>
                </a:solidFill>
                <a:latin typeface="SassoonPrimaryType" pitchFamily="2" charset="0"/>
              </a:rPr>
              <a:t>Can you give 3 examples of condensation happening?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20713"/>
            <a:ext cx="8893175" cy="2979737"/>
          </a:xfrm>
        </p:spPr>
        <p:txBody>
          <a:bodyPr/>
          <a:lstStyle/>
          <a:p>
            <a:r>
              <a:rPr lang="en-GB" sz="9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So what is Condensation?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 b="1">
                <a:solidFill>
                  <a:schemeClr val="bg1"/>
                </a:solidFill>
                <a:latin typeface="SassoonPrimaryType" pitchFamily="2" charset="0"/>
              </a:rPr>
              <a:t>Condensation is a process, a change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 b="1">
                <a:solidFill>
                  <a:schemeClr val="bg1"/>
                </a:solidFill>
                <a:latin typeface="SassoonPrimaryType" pitchFamily="2" charset="0"/>
              </a:rPr>
              <a:t>It’s the cooling process that changes gas into a liquid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 b="1">
                <a:solidFill>
                  <a:schemeClr val="bg1"/>
                </a:solidFill>
                <a:latin typeface="SassoonPrimaryType" pitchFamily="2" charset="0"/>
              </a:rPr>
              <a:t>It is the opposite of evaporation.</a:t>
            </a:r>
          </a:p>
          <a:p>
            <a:pPr algn="l">
              <a:lnSpc>
                <a:spcPct val="80000"/>
              </a:lnSpc>
              <a:buFontTx/>
              <a:buChar char="•"/>
            </a:pPr>
            <a:endParaRPr lang="en-GB" sz="2800" b="1">
              <a:solidFill>
                <a:schemeClr val="bg1"/>
              </a:solidFill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9144000" cy="1470025"/>
          </a:xfrm>
        </p:spPr>
        <p:txBody>
          <a:bodyPr/>
          <a:lstStyle/>
          <a:p>
            <a:r>
              <a:rPr lang="en-GB" sz="75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Particles again folks!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0" y="6858000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endParaRPr lang="en-US">
              <a:solidFill>
                <a:schemeClr val="bg1"/>
              </a:solidFill>
              <a:latin typeface="SassoonPrimaryType" pitchFamily="2" charset="0"/>
            </a:endParaRP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1692275" y="48688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15632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116013" y="544512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3348038" y="6165850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2051050" y="56610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2268538" y="3933825"/>
            <a:ext cx="358775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255587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3132138" y="34290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3563938" y="522922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3779838" y="414972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3132138" y="42211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3708400" y="31416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6877050" y="4365625"/>
            <a:ext cx="358775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6659563" y="36449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435600" y="558958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5940425" y="42926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1331913" y="3644900"/>
            <a:ext cx="358775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5219700" y="486886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>
            <a:off x="5580063" y="36449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323850" y="19891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1187450" y="422116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395288" y="256540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7740650" y="357346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7885113" y="5876925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250825" y="4941888"/>
            <a:ext cx="360363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" name="Oval 30"/>
          <p:cNvSpPr>
            <a:spLocks noChangeArrowheads="1"/>
          </p:cNvSpPr>
          <p:nvPr/>
        </p:nvSpPr>
        <p:spPr bwMode="auto">
          <a:xfrm>
            <a:off x="7812088" y="44370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Oval 31"/>
          <p:cNvSpPr>
            <a:spLocks noChangeArrowheads="1"/>
          </p:cNvSpPr>
          <p:nvPr/>
        </p:nvSpPr>
        <p:spPr bwMode="auto">
          <a:xfrm>
            <a:off x="250825" y="40767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Oval 32"/>
          <p:cNvSpPr>
            <a:spLocks noChangeArrowheads="1"/>
          </p:cNvSpPr>
          <p:nvPr/>
        </p:nvSpPr>
        <p:spPr bwMode="auto">
          <a:xfrm>
            <a:off x="7092950" y="537368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Oval 33"/>
          <p:cNvSpPr>
            <a:spLocks noChangeArrowheads="1"/>
          </p:cNvSpPr>
          <p:nvPr/>
        </p:nvSpPr>
        <p:spPr bwMode="auto">
          <a:xfrm>
            <a:off x="7740650" y="5013325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Oval 34"/>
          <p:cNvSpPr>
            <a:spLocks noChangeArrowheads="1"/>
          </p:cNvSpPr>
          <p:nvPr/>
        </p:nvSpPr>
        <p:spPr bwMode="auto">
          <a:xfrm>
            <a:off x="8316913" y="5084763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Oval 35"/>
          <p:cNvSpPr>
            <a:spLocks noChangeArrowheads="1"/>
          </p:cNvSpPr>
          <p:nvPr/>
        </p:nvSpPr>
        <p:spPr bwMode="auto">
          <a:xfrm>
            <a:off x="7667625" y="6308725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Oval 36"/>
          <p:cNvSpPr>
            <a:spLocks noChangeArrowheads="1"/>
          </p:cNvSpPr>
          <p:nvPr/>
        </p:nvSpPr>
        <p:spPr bwMode="auto">
          <a:xfrm>
            <a:off x="5219700" y="3716338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Oval 37"/>
          <p:cNvSpPr>
            <a:spLocks noChangeArrowheads="1"/>
          </p:cNvSpPr>
          <p:nvPr/>
        </p:nvSpPr>
        <p:spPr bwMode="auto">
          <a:xfrm>
            <a:off x="8027988" y="4005263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Oval 38"/>
          <p:cNvSpPr>
            <a:spLocks noChangeArrowheads="1"/>
          </p:cNvSpPr>
          <p:nvPr/>
        </p:nvSpPr>
        <p:spPr bwMode="auto">
          <a:xfrm>
            <a:off x="7308850" y="4797425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Oval 39"/>
          <p:cNvSpPr>
            <a:spLocks noChangeArrowheads="1"/>
          </p:cNvSpPr>
          <p:nvPr/>
        </p:nvSpPr>
        <p:spPr bwMode="auto">
          <a:xfrm>
            <a:off x="5724525" y="4868863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Oval 40"/>
          <p:cNvSpPr>
            <a:spLocks noChangeArrowheads="1"/>
          </p:cNvSpPr>
          <p:nvPr/>
        </p:nvSpPr>
        <p:spPr bwMode="auto">
          <a:xfrm>
            <a:off x="7235825" y="4076700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Oval 41"/>
          <p:cNvSpPr>
            <a:spLocks noChangeArrowheads="1"/>
          </p:cNvSpPr>
          <p:nvPr/>
        </p:nvSpPr>
        <p:spPr bwMode="auto">
          <a:xfrm>
            <a:off x="6300788" y="386080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Oval 42"/>
          <p:cNvSpPr>
            <a:spLocks noChangeArrowheads="1"/>
          </p:cNvSpPr>
          <p:nvPr/>
        </p:nvSpPr>
        <p:spPr bwMode="auto">
          <a:xfrm>
            <a:off x="5435600" y="4365625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Oval 43"/>
          <p:cNvSpPr>
            <a:spLocks noChangeArrowheads="1"/>
          </p:cNvSpPr>
          <p:nvPr/>
        </p:nvSpPr>
        <p:spPr bwMode="auto">
          <a:xfrm>
            <a:off x="6732588" y="5013325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Oval 44"/>
          <p:cNvSpPr>
            <a:spLocks noChangeArrowheads="1"/>
          </p:cNvSpPr>
          <p:nvPr/>
        </p:nvSpPr>
        <p:spPr bwMode="auto">
          <a:xfrm>
            <a:off x="7667625" y="5445125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1" name="Oval 45"/>
          <p:cNvSpPr>
            <a:spLocks noChangeArrowheads="1"/>
          </p:cNvSpPr>
          <p:nvPr/>
        </p:nvSpPr>
        <p:spPr bwMode="auto">
          <a:xfrm>
            <a:off x="6948488" y="6308725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2" name="Oval 46"/>
          <p:cNvSpPr>
            <a:spLocks noChangeArrowheads="1"/>
          </p:cNvSpPr>
          <p:nvPr/>
        </p:nvSpPr>
        <p:spPr bwMode="auto">
          <a:xfrm>
            <a:off x="6300788" y="573405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Oval 47"/>
          <p:cNvSpPr>
            <a:spLocks noChangeArrowheads="1"/>
          </p:cNvSpPr>
          <p:nvPr/>
        </p:nvSpPr>
        <p:spPr bwMode="auto">
          <a:xfrm>
            <a:off x="5580063" y="616585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Oval 48"/>
          <p:cNvSpPr>
            <a:spLocks noChangeArrowheads="1"/>
          </p:cNvSpPr>
          <p:nvPr/>
        </p:nvSpPr>
        <p:spPr bwMode="auto">
          <a:xfrm>
            <a:off x="2916238" y="5876925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5" name="Oval 49"/>
          <p:cNvSpPr>
            <a:spLocks noChangeArrowheads="1"/>
          </p:cNvSpPr>
          <p:nvPr/>
        </p:nvSpPr>
        <p:spPr bwMode="auto">
          <a:xfrm>
            <a:off x="2484438" y="364490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2484438" y="472440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" name="Oval 51"/>
          <p:cNvSpPr>
            <a:spLocks noChangeArrowheads="1"/>
          </p:cNvSpPr>
          <p:nvPr/>
        </p:nvSpPr>
        <p:spPr bwMode="auto">
          <a:xfrm>
            <a:off x="684213" y="5589588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8" name="Oval 52"/>
          <p:cNvSpPr>
            <a:spLocks noChangeArrowheads="1"/>
          </p:cNvSpPr>
          <p:nvPr/>
        </p:nvSpPr>
        <p:spPr bwMode="auto">
          <a:xfrm>
            <a:off x="7812088" y="3284538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9" name="Oval 53"/>
          <p:cNvSpPr>
            <a:spLocks noChangeArrowheads="1"/>
          </p:cNvSpPr>
          <p:nvPr/>
        </p:nvSpPr>
        <p:spPr bwMode="auto">
          <a:xfrm>
            <a:off x="7164388" y="3500438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0" name="Oval 54"/>
          <p:cNvSpPr>
            <a:spLocks noChangeArrowheads="1"/>
          </p:cNvSpPr>
          <p:nvPr/>
        </p:nvSpPr>
        <p:spPr bwMode="auto">
          <a:xfrm>
            <a:off x="6588125" y="3357563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1" name="Oval 55"/>
          <p:cNvSpPr>
            <a:spLocks noChangeArrowheads="1"/>
          </p:cNvSpPr>
          <p:nvPr/>
        </p:nvSpPr>
        <p:spPr bwMode="auto">
          <a:xfrm>
            <a:off x="5867400" y="3500438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2" name="Oval 56"/>
          <p:cNvSpPr>
            <a:spLocks noChangeArrowheads="1"/>
          </p:cNvSpPr>
          <p:nvPr/>
        </p:nvSpPr>
        <p:spPr bwMode="auto">
          <a:xfrm>
            <a:off x="7380288" y="5949950"/>
            <a:ext cx="217487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3" name="Oval 57"/>
          <p:cNvSpPr>
            <a:spLocks noChangeArrowheads="1"/>
          </p:cNvSpPr>
          <p:nvPr/>
        </p:nvSpPr>
        <p:spPr bwMode="auto">
          <a:xfrm>
            <a:off x="5003800" y="4581525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4" name="Oval 58"/>
          <p:cNvSpPr>
            <a:spLocks noChangeArrowheads="1"/>
          </p:cNvSpPr>
          <p:nvPr/>
        </p:nvSpPr>
        <p:spPr bwMode="auto">
          <a:xfrm>
            <a:off x="5724525" y="5300663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5" name="Oval 59"/>
          <p:cNvSpPr>
            <a:spLocks noChangeArrowheads="1"/>
          </p:cNvSpPr>
          <p:nvPr/>
        </p:nvSpPr>
        <p:spPr bwMode="auto">
          <a:xfrm>
            <a:off x="5076825" y="5373688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6" name="Oval 60"/>
          <p:cNvSpPr>
            <a:spLocks noChangeArrowheads="1"/>
          </p:cNvSpPr>
          <p:nvPr/>
        </p:nvSpPr>
        <p:spPr bwMode="auto">
          <a:xfrm>
            <a:off x="5003800" y="6021388"/>
            <a:ext cx="217488" cy="2159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9" name="AutoShape 63"/>
          <p:cNvSpPr>
            <a:spLocks noChangeArrowheads="1"/>
          </p:cNvSpPr>
          <p:nvPr/>
        </p:nvSpPr>
        <p:spPr bwMode="auto">
          <a:xfrm>
            <a:off x="3924300" y="3113088"/>
            <a:ext cx="1081088" cy="3744912"/>
          </a:xfrm>
          <a:prstGeom prst="downArrow">
            <a:avLst>
              <a:gd name="adj1" fmla="val 50000"/>
              <a:gd name="adj2" fmla="val 86601"/>
            </a:avLst>
          </a:prstGeom>
          <a:solidFill>
            <a:srgbClr val="FDF7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0" y="5851525"/>
            <a:ext cx="34559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Dry day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5867400" y="5851525"/>
            <a:ext cx="3276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Wet day</a:t>
            </a: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684213" y="1916113"/>
            <a:ext cx="216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tx2"/>
                </a:solidFill>
                <a:latin typeface="SassoonPrimaryType" pitchFamily="2" charset="0"/>
              </a:rPr>
              <a:t>Air particles</a:t>
            </a: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684213" y="2492375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latin typeface="SassoonPrimaryType" pitchFamily="2" charset="0"/>
              </a:rPr>
              <a:t>Water particles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 animBg="1"/>
      <p:bldP spid="4130" grpId="0" animBg="1"/>
      <p:bldP spid="4131" grpId="0" animBg="1"/>
      <p:bldP spid="4132" grpId="0" animBg="1"/>
      <p:bldP spid="4133" grpId="0" animBg="1"/>
      <p:bldP spid="4134" grpId="0" animBg="1"/>
      <p:bldP spid="4135" grpId="0" animBg="1"/>
      <p:bldP spid="4136" grpId="0" animBg="1"/>
      <p:bldP spid="4137" grpId="0" animBg="1"/>
      <p:bldP spid="4138" grpId="0" animBg="1"/>
      <p:bldP spid="4139" grpId="0" animBg="1"/>
      <p:bldP spid="4140" grpId="0" animBg="1"/>
      <p:bldP spid="4141" grpId="0" animBg="1"/>
      <p:bldP spid="4142" grpId="0" animBg="1"/>
      <p:bldP spid="4143" grpId="0" animBg="1"/>
      <p:bldP spid="4144" grpId="0" animBg="1"/>
      <p:bldP spid="4145" grpId="0" animBg="1"/>
      <p:bldP spid="4146" grpId="0" animBg="1"/>
      <p:bldP spid="4147" grpId="0" animBg="1"/>
      <p:bldP spid="4148" grpId="0" animBg="1"/>
      <p:bldP spid="4149" grpId="0" animBg="1"/>
      <p:bldP spid="4150" grpId="0" animBg="1"/>
      <p:bldP spid="4151" grpId="0" animBg="1"/>
      <p:bldP spid="4152" grpId="0" animBg="1"/>
      <p:bldP spid="4153" grpId="0" animBg="1"/>
      <p:bldP spid="4154" grpId="0" animBg="1"/>
      <p:bldP spid="4155" grpId="0" animBg="1"/>
      <p:bldP spid="41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2400" cy="1470025"/>
          </a:xfrm>
        </p:spPr>
        <p:txBody>
          <a:bodyPr/>
          <a:lstStyle/>
          <a:p>
            <a:r>
              <a:rPr lang="en-GB" sz="9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Dry day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81300"/>
            <a:ext cx="6400800" cy="28575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3600" b="1">
                <a:solidFill>
                  <a:schemeClr val="bg1"/>
                </a:solidFill>
                <a:latin typeface="SassoonPrimaryType" pitchFamily="2" charset="0"/>
              </a:rPr>
              <a:t>On a dry day there is only a little water vapour in the 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836613"/>
            <a:ext cx="7772400" cy="1470025"/>
          </a:xfrm>
        </p:spPr>
        <p:txBody>
          <a:bodyPr/>
          <a:lstStyle/>
          <a:p>
            <a:r>
              <a:rPr lang="en-GB" sz="9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Wet day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36838"/>
            <a:ext cx="6400800" cy="3001962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3600" b="1">
                <a:solidFill>
                  <a:schemeClr val="bg1"/>
                </a:solidFill>
                <a:latin typeface="SassoonPrimaryType" pitchFamily="2" charset="0"/>
              </a:rPr>
              <a:t>On a damp day there is much more water vapour in the 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/>
          <a:p>
            <a:r>
              <a:rPr lang="en-GB" sz="8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Bathroom mirror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420938"/>
            <a:ext cx="6400800" cy="35052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SassoonPrimaryType" pitchFamily="2" charset="0"/>
              </a:rPr>
              <a:t>After a shower your bathroom is filled with steam (water vapour) from the hot water.</a:t>
            </a:r>
          </a:p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SassoonPrimaryType" pitchFamily="2" charset="0"/>
              </a:rPr>
              <a:t>When it hits the cold glass of the mirror it turns back to water and forms tiny droplets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8313" y="5562600"/>
            <a:ext cx="2808287" cy="1295400"/>
          </a:xfrm>
          <a:prstGeom prst="rect">
            <a:avLst/>
          </a:prstGeom>
          <a:solidFill>
            <a:srgbClr val="83C4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00113" y="5661025"/>
            <a:ext cx="215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itchFamily="66" charset="0"/>
              </a:rPr>
              <a:t>H e l l o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470025"/>
          </a:xfrm>
        </p:spPr>
        <p:txBody>
          <a:bodyPr/>
          <a:lstStyle/>
          <a:p>
            <a:r>
              <a:rPr lang="en-GB" sz="8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Look at the can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938"/>
            <a:ext cx="6400800" cy="3217862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has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Why has it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do we call the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470025"/>
          </a:xfrm>
        </p:spPr>
        <p:txBody>
          <a:bodyPr/>
          <a:lstStyle/>
          <a:p>
            <a:r>
              <a:rPr lang="en-GB" sz="8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Look at the glass of 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400800" cy="3217863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has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Why has it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do we call the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470025"/>
          </a:xfrm>
        </p:spPr>
        <p:txBody>
          <a:bodyPr/>
          <a:lstStyle/>
          <a:p>
            <a:r>
              <a:rPr lang="en-GB" sz="7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Look at mirror on top of the hot drink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400800" cy="3217863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has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Why has it happened?</a:t>
            </a:r>
          </a:p>
          <a:p>
            <a:pPr algn="l">
              <a:buFontTx/>
              <a:buChar char="•"/>
            </a:pPr>
            <a:r>
              <a:rPr lang="en-GB" sz="4000" b="1">
                <a:solidFill>
                  <a:schemeClr val="bg1"/>
                </a:solidFill>
                <a:latin typeface="SassoonPrimaryType" pitchFamily="2" charset="0"/>
              </a:rPr>
              <a:t>What do we call the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336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Chaucer</vt:lpstr>
      <vt:lpstr>SassoonPrimaryType</vt:lpstr>
      <vt:lpstr>Bradley Hand ITC</vt:lpstr>
      <vt:lpstr>Default Design</vt:lpstr>
      <vt:lpstr>Condensation</vt:lpstr>
      <vt:lpstr>So what is Condensation?</vt:lpstr>
      <vt:lpstr>Particles again folks!</vt:lpstr>
      <vt:lpstr>Dry day</vt:lpstr>
      <vt:lpstr>Wet day</vt:lpstr>
      <vt:lpstr>Bathroom mirror</vt:lpstr>
      <vt:lpstr>Look at the can</vt:lpstr>
      <vt:lpstr>Look at the glass of ice</vt:lpstr>
      <vt:lpstr>Look at mirror on top of the hot drink</vt:lpstr>
      <vt:lpstr>Breath on your mirrors</vt:lpstr>
      <vt:lpstr>Condensation</vt:lpstr>
      <vt:lpstr>Next…</vt:lpstr>
      <vt:lpstr>Extension</vt:lpstr>
      <vt:lpstr>What have you learnt?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Condensation</dc:title>
  <dc:creator>Sadie</dc:creator>
  <cp:lastModifiedBy>Teacher E-Solutions</cp:lastModifiedBy>
  <cp:revision>8</cp:revision>
  <dcterms:created xsi:type="dcterms:W3CDTF">2006-10-02T18:39:33Z</dcterms:created>
  <dcterms:modified xsi:type="dcterms:W3CDTF">2019-01-18T17:23:41Z</dcterms:modified>
</cp:coreProperties>
</file>