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B5D875-D79A-42B3-B79B-A1BBE88C86F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6440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0BC8C2-167D-4542-9CF0-D66823DB2D8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038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F9A800-8A81-4649-8284-4F6F1D6BDCF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158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C831F2-7D21-4A51-9ED9-E90FEFB7D47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387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8759D2-3033-4E67-A8F9-34DC4AED8A1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367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D8D4D2-8649-4DDE-9157-B46FBEEE4D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498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76FE08-46EC-4C63-9597-67F113A3EFB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429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ADD998-148F-458C-B720-0CF47E06C81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92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88E78B-F63A-456F-8774-0389FB447D3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265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25AF26-15DC-42C2-AD77-58F5FFDAC42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157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EF8E5E-ABE4-4307-860E-246A8551FA4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212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folHlink">
                <a:gamma/>
                <a:tint val="0"/>
                <a:invGamma/>
              </a:schemeClr>
            </a:gs>
            <a:gs pos="100000">
              <a:schemeClr val="folHlink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181C1E1-9974-4163-A4D5-300CA62962CE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7772400" cy="1470025"/>
          </a:xfrm>
        </p:spPr>
        <p:txBody>
          <a:bodyPr/>
          <a:lstStyle/>
          <a:p>
            <a:r>
              <a:rPr lang="en-GB" sz="7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haucer" pitchFamily="2" charset="0"/>
              </a:rPr>
              <a:t>Condensation in  the Classroom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>
              <a:buFontTx/>
              <a:buChar char="•"/>
            </a:pPr>
            <a:r>
              <a:rPr lang="en-GB" sz="4000" b="1">
                <a:latin typeface="SassoonPrimaryType" pitchFamily="2" charset="0"/>
              </a:rPr>
              <a:t>To make observations of condensation within the classroom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404813"/>
            <a:ext cx="7772400" cy="1470025"/>
          </a:xfrm>
        </p:spPr>
        <p:txBody>
          <a:bodyPr/>
          <a:lstStyle/>
          <a:p>
            <a:r>
              <a:rPr lang="en-GB" sz="6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haucer" pitchFamily="2" charset="0"/>
              </a:rPr>
              <a:t>Condensation in  the Classroom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950" y="2133600"/>
            <a:ext cx="8785225" cy="1366838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en-GB" sz="4000" b="1">
                <a:latin typeface="SassoonPrimaryType" pitchFamily="2" charset="0"/>
              </a:rPr>
              <a:t>How can we create condensation in the classroom?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50825" y="3860800"/>
            <a:ext cx="31686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>
                <a:solidFill>
                  <a:schemeClr val="accent2"/>
                </a:solidFill>
                <a:latin typeface="SassoonPrimaryType" pitchFamily="2" charset="0"/>
              </a:rPr>
              <a:t>Hot drink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924300" y="3284538"/>
            <a:ext cx="3313113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>
                <a:solidFill>
                  <a:schemeClr val="accent2"/>
                </a:solidFill>
                <a:latin typeface="SassoonPrimaryType" pitchFamily="2" charset="0"/>
              </a:rPr>
              <a:t>Cold canned drink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042988" y="4797425"/>
            <a:ext cx="331311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>
                <a:solidFill>
                  <a:schemeClr val="accent2"/>
                </a:solidFill>
                <a:latin typeface="SassoonPrimaryType" pitchFamily="2" charset="0"/>
              </a:rPr>
              <a:t>Breathe on cold mirrors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5614988" y="5059363"/>
            <a:ext cx="3529012" cy="179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>
                <a:solidFill>
                  <a:schemeClr val="accent2"/>
                </a:solidFill>
                <a:latin typeface="SassoonPrimaryType" pitchFamily="2" charset="0"/>
              </a:rPr>
              <a:t>Have a shower?</a:t>
            </a:r>
          </a:p>
          <a:p>
            <a:pPr>
              <a:spcBef>
                <a:spcPct val="50000"/>
              </a:spcBef>
            </a:pPr>
            <a:r>
              <a:rPr lang="en-GB" sz="3200" b="1">
                <a:solidFill>
                  <a:schemeClr val="accent2"/>
                </a:solidFill>
                <a:latin typeface="SassoonPrimaryType" pitchFamily="2" charset="0"/>
              </a:rPr>
              <a:t>Don’t be silly, in the classroom???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7772400" cy="1470025"/>
          </a:xfrm>
        </p:spPr>
        <p:txBody>
          <a:bodyPr/>
          <a:lstStyle/>
          <a:p>
            <a:r>
              <a:rPr lang="en-GB" sz="9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haucer" pitchFamily="2" charset="0"/>
              </a:rPr>
              <a:t>Cold Can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2708275"/>
            <a:ext cx="6400800" cy="1752600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en-GB" sz="4000" b="1">
                <a:latin typeface="SassoonPrimaryType" pitchFamily="2" charset="0"/>
              </a:rPr>
              <a:t>Why do droplets of water appear when it warms up?</a:t>
            </a:r>
          </a:p>
          <a:p>
            <a:pPr algn="l">
              <a:buFontTx/>
              <a:buChar char="•"/>
            </a:pPr>
            <a:r>
              <a:rPr lang="en-GB" sz="4000" b="1">
                <a:latin typeface="SassoonPrimaryType" pitchFamily="2" charset="0"/>
              </a:rPr>
              <a:t>What do we call this process?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7772400" cy="1470025"/>
          </a:xfrm>
        </p:spPr>
        <p:txBody>
          <a:bodyPr/>
          <a:lstStyle/>
          <a:p>
            <a:r>
              <a:rPr lang="en-GB" sz="8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haucer" pitchFamily="2" charset="0"/>
              </a:rPr>
              <a:t>Hot drink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2708275"/>
            <a:ext cx="6400800" cy="1752600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en-GB" sz="4000" b="1">
                <a:latin typeface="SassoonPrimaryType" pitchFamily="2" charset="0"/>
              </a:rPr>
              <a:t>How can we collect condensation using this hot drink?</a:t>
            </a:r>
          </a:p>
          <a:p>
            <a:pPr algn="l">
              <a:buFontTx/>
              <a:buChar char="•"/>
            </a:pPr>
            <a:r>
              <a:rPr lang="en-GB" sz="4000" b="1">
                <a:latin typeface="SassoonPrimaryType" pitchFamily="2" charset="0"/>
              </a:rPr>
              <a:t>Why does this happen?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7772400" cy="1470025"/>
          </a:xfrm>
        </p:spPr>
        <p:txBody>
          <a:bodyPr/>
          <a:lstStyle/>
          <a:p>
            <a:r>
              <a:rPr lang="en-GB" sz="10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haucer" pitchFamily="2" charset="0"/>
              </a:rPr>
              <a:t>Mirror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2924175"/>
            <a:ext cx="6400800" cy="1752600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en-GB" sz="4000" b="1">
                <a:latin typeface="SassoonPrimaryType" pitchFamily="2" charset="0"/>
              </a:rPr>
              <a:t>Show me how we can make condensation using your mirrors</a:t>
            </a:r>
          </a:p>
          <a:p>
            <a:pPr algn="l">
              <a:buFontTx/>
              <a:buChar char="•"/>
            </a:pPr>
            <a:r>
              <a:rPr lang="en-GB" sz="4000" b="1">
                <a:latin typeface="SassoonPrimaryType" pitchFamily="2" charset="0"/>
              </a:rPr>
              <a:t>Can you remember why this happens?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125538"/>
            <a:ext cx="7772400" cy="1470025"/>
          </a:xfrm>
        </p:spPr>
        <p:txBody>
          <a:bodyPr/>
          <a:lstStyle/>
          <a:p>
            <a:r>
              <a:rPr lang="en-GB" sz="7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haucer" pitchFamily="2" charset="0"/>
              </a:rPr>
              <a:t>When can you see condensation in the house?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>
              <a:buFontTx/>
              <a:buChar char="•"/>
            </a:pPr>
            <a:r>
              <a:rPr lang="en-GB" sz="4000" b="1">
                <a:latin typeface="SassoonPrimaryType" pitchFamily="2" charset="0"/>
              </a:rPr>
              <a:t>Kitchen</a:t>
            </a:r>
          </a:p>
          <a:p>
            <a:pPr algn="l">
              <a:buFontTx/>
              <a:buChar char="•"/>
            </a:pPr>
            <a:r>
              <a:rPr lang="en-GB" sz="4000" b="1">
                <a:latin typeface="SassoonPrimaryType" pitchFamily="2" charset="0"/>
              </a:rPr>
              <a:t>Bathroom</a:t>
            </a:r>
          </a:p>
          <a:p>
            <a:pPr algn="l">
              <a:buFontTx/>
              <a:buChar char="•"/>
            </a:pPr>
            <a:r>
              <a:rPr lang="en-GB" sz="4000" b="1">
                <a:latin typeface="SassoonPrimaryType" pitchFamily="2" charset="0"/>
              </a:rPr>
              <a:t>Windows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8913"/>
            <a:ext cx="9144000" cy="1470025"/>
          </a:xfrm>
        </p:spPr>
        <p:txBody>
          <a:bodyPr/>
          <a:lstStyle/>
          <a:p>
            <a:r>
              <a:rPr lang="en-GB" b="1" u="sng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haucer" pitchFamily="2" charset="0"/>
              </a:rPr>
              <a:t>Condensation in  the Classroom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412875"/>
            <a:ext cx="9144000" cy="576263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en-GB" sz="2800">
                <a:latin typeface="SassoonPrimaryType" pitchFamily="2" charset="0"/>
              </a:rPr>
              <a:t>To make observations of condensation within the classroom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0" y="115888"/>
            <a:ext cx="33480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>
                <a:latin typeface="SassoonPrimaryType" pitchFamily="2" charset="0"/>
              </a:rPr>
              <a:t>10-10-06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0" y="1844675"/>
            <a:ext cx="9144000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u="sng">
                <a:solidFill>
                  <a:schemeClr val="accent2"/>
                </a:solidFill>
                <a:latin typeface="SassoonPrimaryType" pitchFamily="2" charset="0"/>
              </a:rPr>
              <a:t>Task 1</a:t>
            </a: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chemeClr val="accent2"/>
                </a:solidFill>
                <a:latin typeface="SassoonPrimaryType" pitchFamily="2" charset="0"/>
              </a:rPr>
              <a:t>On your worksheets decide which pictures show </a:t>
            </a:r>
            <a:r>
              <a:rPr lang="en-GB" sz="2400" b="1">
                <a:solidFill>
                  <a:schemeClr val="accent2"/>
                </a:solidFill>
                <a:latin typeface="SassoonPrimaryType" pitchFamily="2" charset="0"/>
              </a:rPr>
              <a:t>condensation</a:t>
            </a:r>
            <a:r>
              <a:rPr lang="en-GB" sz="2400">
                <a:solidFill>
                  <a:schemeClr val="accent2"/>
                </a:solidFill>
                <a:latin typeface="SassoonPrimaryType" pitchFamily="2" charset="0"/>
              </a:rPr>
              <a:t> and </a:t>
            </a:r>
            <a:r>
              <a:rPr lang="en-GB" sz="2400" b="1">
                <a:solidFill>
                  <a:schemeClr val="accent2"/>
                </a:solidFill>
                <a:latin typeface="SassoonPrimaryType" pitchFamily="2" charset="0"/>
              </a:rPr>
              <a:t>evaporation</a:t>
            </a:r>
            <a:r>
              <a:rPr lang="en-GB" sz="2400">
                <a:solidFill>
                  <a:schemeClr val="accent2"/>
                </a:solidFill>
                <a:latin typeface="SassoonPrimaryType" pitchFamily="2" charset="0"/>
              </a:rPr>
              <a:t> occurring and write either condensation or evaporation in the boxes provided</a:t>
            </a:r>
          </a:p>
          <a:p>
            <a:pPr>
              <a:spcBef>
                <a:spcPct val="50000"/>
              </a:spcBef>
            </a:pPr>
            <a:r>
              <a:rPr lang="en-GB" sz="2400" b="1" u="sng">
                <a:solidFill>
                  <a:schemeClr val="accent2"/>
                </a:solidFill>
                <a:latin typeface="SassoonPrimaryType" pitchFamily="2" charset="0"/>
              </a:rPr>
              <a:t>Task 2</a:t>
            </a: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chemeClr val="accent2"/>
                </a:solidFill>
                <a:latin typeface="SassoonPrimaryType" pitchFamily="2" charset="0"/>
              </a:rPr>
              <a:t>Cut out the pictures and glue them into your books with a brief explanation of </a:t>
            </a:r>
            <a:r>
              <a:rPr lang="en-GB" sz="2400" b="1">
                <a:solidFill>
                  <a:schemeClr val="accent2"/>
                </a:solidFill>
                <a:latin typeface="SassoonPrimaryType" pitchFamily="2" charset="0"/>
              </a:rPr>
              <a:t>what is happening</a:t>
            </a:r>
          </a:p>
          <a:p>
            <a:pPr>
              <a:spcBef>
                <a:spcPct val="50000"/>
              </a:spcBef>
            </a:pPr>
            <a:r>
              <a:rPr lang="en-GB" sz="2400" b="1" u="sng">
                <a:solidFill>
                  <a:schemeClr val="accent2"/>
                </a:solidFill>
                <a:latin typeface="SassoonPrimaryType" pitchFamily="2" charset="0"/>
              </a:rPr>
              <a:t>Extension</a:t>
            </a: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chemeClr val="accent2"/>
                </a:solidFill>
                <a:latin typeface="SassoonPrimaryType" pitchFamily="2" charset="0"/>
              </a:rPr>
              <a:t>Write a </a:t>
            </a:r>
            <a:r>
              <a:rPr lang="en-GB" sz="2400" b="1">
                <a:solidFill>
                  <a:schemeClr val="accent2"/>
                </a:solidFill>
                <a:latin typeface="SassoonPrimaryType" pitchFamily="2" charset="0"/>
              </a:rPr>
              <a:t>glossary</a:t>
            </a:r>
            <a:r>
              <a:rPr lang="en-GB" sz="2400">
                <a:solidFill>
                  <a:schemeClr val="accent2"/>
                </a:solidFill>
                <a:latin typeface="SassoonPrimaryType" pitchFamily="2" charset="0"/>
              </a:rPr>
              <a:t> giving full definitions for the following words;</a:t>
            </a: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chemeClr val="accent2"/>
                </a:solidFill>
                <a:latin typeface="SassoonPrimaryType" pitchFamily="2" charset="0"/>
              </a:rPr>
              <a:t>-condensation     -evaporation     -gas     -liquid     -solid     -process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193</Words>
  <Application>Microsoft Office PowerPoint</Application>
  <PresentationFormat>On-screen Show (4:3)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Chaucer</vt:lpstr>
      <vt:lpstr>SassoonPrimaryType</vt:lpstr>
      <vt:lpstr>Default Design</vt:lpstr>
      <vt:lpstr>Condensation in  the Classroom</vt:lpstr>
      <vt:lpstr>Condensation in  the Classroom</vt:lpstr>
      <vt:lpstr>Cold Can</vt:lpstr>
      <vt:lpstr>Hot drink</vt:lpstr>
      <vt:lpstr>Mirror</vt:lpstr>
      <vt:lpstr>When can you see condensation in the house?</vt:lpstr>
      <vt:lpstr>Condensation in  the Classroom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Condensation in  the Classroom</dc:title>
  <dc:creator>Sadie</dc:creator>
  <cp:lastModifiedBy>Teacher E-Solutions</cp:lastModifiedBy>
  <cp:revision>7</cp:revision>
  <dcterms:created xsi:type="dcterms:W3CDTF">2006-10-02T20:27:08Z</dcterms:created>
  <dcterms:modified xsi:type="dcterms:W3CDTF">2019-01-18T17:23:39Z</dcterms:modified>
</cp:coreProperties>
</file>