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62" r:id="rId6"/>
    <p:sldId id="259" r:id="rId7"/>
    <p:sldId id="258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ACA83-E5B7-4D5C-9587-A38EC0E455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35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1E0CB-9DDA-4F97-94A4-2FBE97AAC5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CAB72-C841-42BF-A878-1F846E8CEF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93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4D543-3641-4C2B-AB52-D174DBA10E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30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94446-4A36-4A05-9502-237C1502C8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38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DA309-5C35-45B4-8C6D-2A69EF80EBD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44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B890A-BD17-42B3-BBE3-6F66AE3E41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8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7946-A961-4366-9A9C-1D58BBADB5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3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2EC34-3B6A-4701-AC09-D224CE8713A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57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07B4D-F471-4552-817C-F0ED779FA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0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DA737-6FB2-4AC6-BA6D-3C76D0EF00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6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accent1">
                <a:gamma/>
                <a:tint val="0"/>
                <a:invGamma/>
              </a:schemeClr>
            </a:gs>
            <a:gs pos="100000">
              <a:schemeClr val="accent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333F26-D31A-4AC0-9834-9EBEF1F82D9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Investigation: Evaporation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We are going to plan an investigation to test different circumstances to aid evaporation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Today's task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2328862"/>
          </a:xfrm>
        </p:spPr>
        <p:txBody>
          <a:bodyPr/>
          <a:lstStyle/>
          <a:p>
            <a:pPr marL="533400" indent="-533400" algn="l">
              <a:buFontTx/>
              <a:buAutoNum type="arabicPeriod"/>
            </a:pPr>
            <a:r>
              <a:rPr lang="en-GB" sz="2800"/>
              <a:t>Plan your investigation on your worksheet</a:t>
            </a:r>
          </a:p>
          <a:p>
            <a:pPr marL="533400" indent="-533400" algn="l">
              <a:buFontTx/>
              <a:buAutoNum type="arabicPeriod"/>
            </a:pPr>
            <a:r>
              <a:rPr lang="en-GB" sz="2800"/>
              <a:t>Make your prediction – Which location do you think will speed up evaporation?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Planning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205038"/>
            <a:ext cx="6400800" cy="3913187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Good planning is essential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must plan our investigation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need to know what information we want to find out and collect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must decide what will we observe or measure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need to list the equipment (apparatus) we will use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Are there any dangers involved?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is our key question?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/>
            <a:r>
              <a:rPr lang="en-GB"/>
              <a:t>How can we make water evaporate faster?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How can we conduct our investigation?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Put water in different places around the classroom e.g. window, cupboard, radiator…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Investigation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81300"/>
            <a:ext cx="6400800" cy="3336925"/>
          </a:xfrm>
        </p:spPr>
        <p:txBody>
          <a:bodyPr/>
          <a:lstStyle/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Make sure it’s a fair test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Gather information and measurements accurately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Repeat our observations and measurements to make sure it’s correct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Record our results with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How can we make this a fair test?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Measure the water</a:t>
            </a:r>
          </a:p>
          <a:p>
            <a:pPr algn="l">
              <a:buFontTx/>
              <a:buChar char="•"/>
            </a:pPr>
            <a:r>
              <a:rPr lang="en-GB"/>
              <a:t>Take accurate measurements at the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do we need?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Measuring jug x3</a:t>
            </a:r>
          </a:p>
          <a:p>
            <a:pPr algn="l">
              <a:buFontTx/>
              <a:buChar char="•"/>
            </a:pPr>
            <a:r>
              <a:rPr lang="en-GB"/>
              <a:t>100ml water x3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stays the same?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Amount of water</a:t>
            </a:r>
          </a:p>
          <a:p>
            <a:pPr algn="l">
              <a:buFontTx/>
              <a:buChar char="•"/>
            </a:pPr>
            <a:r>
              <a:rPr lang="en-GB"/>
              <a:t>Measuring jugs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446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do we have to change? (variables)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868863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Location of the measuring jugs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208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Lucida Handwriting</vt:lpstr>
      <vt:lpstr>Default Design</vt:lpstr>
      <vt:lpstr>Investigation: Evaporation</vt:lpstr>
      <vt:lpstr>Planning</vt:lpstr>
      <vt:lpstr>What is our key question?</vt:lpstr>
      <vt:lpstr>How can we conduct our investigation?</vt:lpstr>
      <vt:lpstr>Investigation</vt:lpstr>
      <vt:lpstr>How can we make this a fair test?</vt:lpstr>
      <vt:lpstr>What do we need?</vt:lpstr>
      <vt:lpstr>What stays the same? </vt:lpstr>
      <vt:lpstr>What do we have to change? (variables)</vt:lpstr>
      <vt:lpstr>Today's task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Investigation: Evaporation</dc:title>
  <dc:creator>Sadie</dc:creator>
  <cp:lastModifiedBy>Teacher E-Solutions</cp:lastModifiedBy>
  <cp:revision>6</cp:revision>
  <dcterms:created xsi:type="dcterms:W3CDTF">2006-10-01T19:38:21Z</dcterms:created>
  <dcterms:modified xsi:type="dcterms:W3CDTF">2019-01-18T17:23:43Z</dcterms:modified>
</cp:coreProperties>
</file>