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0" r:id="rId5"/>
    <p:sldId id="262" r:id="rId6"/>
    <p:sldId id="259" r:id="rId7"/>
    <p:sldId id="258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F8B1D-18AE-4C99-BE40-A269D64ABF9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5626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4B537F-AF7D-48CB-8C53-CE33B4755D8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278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032C7F-9C71-4D52-B4A7-2AB1288D59A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5818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00F70C-5C22-4E08-851F-209C60CAB70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875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59D743-20AA-4D7F-A1D1-9DC1EB50322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93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E9A437-BA1F-4519-BED6-23EEC8F4483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338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3D8FB9-2014-4862-BA7C-1F4F3D746B6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290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39D5CC-0A1F-47CB-8CCE-279E101064B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43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FEB0CA-BC8C-4D33-8234-7FA7695C809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851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04374D-7664-42DB-8276-4D4652482EB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730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7D23E1-FB83-4403-938B-BDE6AE45CEA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448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accent1">
                <a:gamma/>
                <a:tint val="0"/>
                <a:invGamma/>
              </a:schemeClr>
            </a:gs>
            <a:gs pos="100000">
              <a:schemeClr val="accent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12BBF3D-1671-44BC-8D8A-FAA2E92869C4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</a:rPr>
              <a:t>Investigation: Evaporation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365625"/>
            <a:ext cx="6400800" cy="17526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/>
              <a:t>We are going to plan an investigation to test different circumstances to aid evaporation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981075"/>
            <a:ext cx="7772400" cy="1470025"/>
          </a:xfrm>
        </p:spPr>
        <p:txBody>
          <a:bodyPr/>
          <a:lstStyle/>
          <a:p>
            <a:r>
              <a:rPr lang="en-GB" sz="6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</a:rPr>
              <a:t>Today's task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3789363"/>
            <a:ext cx="6400800" cy="2328862"/>
          </a:xfrm>
        </p:spPr>
        <p:txBody>
          <a:bodyPr/>
          <a:lstStyle/>
          <a:p>
            <a:pPr marL="533400" indent="-533400" algn="l">
              <a:buFontTx/>
              <a:buAutoNum type="arabicPeriod"/>
            </a:pPr>
            <a:r>
              <a:rPr lang="en-GB" sz="2800"/>
              <a:t>Plan your investigation on your worksheet</a:t>
            </a:r>
          </a:p>
          <a:p>
            <a:pPr marL="533400" indent="-533400" algn="l">
              <a:buFontTx/>
              <a:buAutoNum type="arabicPeriod"/>
            </a:pPr>
            <a:r>
              <a:rPr lang="en-GB" sz="2800"/>
              <a:t>Make your prediction – Which location do you think will speed up evaporation?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549275"/>
            <a:ext cx="7772400" cy="1470025"/>
          </a:xfrm>
        </p:spPr>
        <p:txBody>
          <a:bodyPr/>
          <a:lstStyle/>
          <a:p>
            <a:r>
              <a:rPr lang="en-GB" sz="6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</a:rPr>
              <a:t>Planning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205038"/>
            <a:ext cx="6400800" cy="3913187"/>
          </a:xfrm>
        </p:spPr>
        <p:txBody>
          <a:bodyPr/>
          <a:lstStyle/>
          <a:p>
            <a:pPr algn="l">
              <a:lnSpc>
                <a:spcPct val="80000"/>
              </a:lnSpc>
              <a:buFontTx/>
              <a:buChar char="•"/>
            </a:pPr>
            <a:r>
              <a:rPr lang="en-GB" sz="2800"/>
              <a:t>Good planning is essential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GB" sz="2800"/>
              <a:t>We must plan our investigation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GB" sz="2800"/>
              <a:t>We need to know what information we want to find out and collect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GB" sz="2800"/>
              <a:t>We must decide what will we observe or measure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GB" sz="2800"/>
              <a:t>We need to list the equipment (apparatus) we will use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GB" sz="2800"/>
              <a:t>Are there any dangers involved?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</a:rPr>
              <a:t>What is our key question?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365625"/>
            <a:ext cx="6400800" cy="1752600"/>
          </a:xfrm>
        </p:spPr>
        <p:txBody>
          <a:bodyPr/>
          <a:lstStyle/>
          <a:p>
            <a:pPr algn="l"/>
            <a:r>
              <a:rPr lang="en-GB"/>
              <a:t>How can we make water evaporate faster?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</a:rPr>
              <a:t>How can we conduct our investigation?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365625"/>
            <a:ext cx="6400800" cy="17526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/>
              <a:t>Put water in different places around the classroom e.g. window, cupboard, radiator…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981075"/>
            <a:ext cx="7772400" cy="1470025"/>
          </a:xfrm>
        </p:spPr>
        <p:txBody>
          <a:bodyPr/>
          <a:lstStyle/>
          <a:p>
            <a:r>
              <a:rPr lang="en-GB" sz="6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</a:rPr>
              <a:t>Investigation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781300"/>
            <a:ext cx="6400800" cy="3336925"/>
          </a:xfrm>
        </p:spPr>
        <p:txBody>
          <a:bodyPr/>
          <a:lstStyle/>
          <a:p>
            <a:pPr algn="l">
              <a:lnSpc>
                <a:spcPct val="90000"/>
              </a:lnSpc>
              <a:buFontTx/>
              <a:buChar char="•"/>
            </a:pPr>
            <a:r>
              <a:rPr lang="en-GB" sz="2800"/>
              <a:t>Make sure it’s a fair test</a:t>
            </a:r>
          </a:p>
          <a:p>
            <a:pPr algn="l">
              <a:lnSpc>
                <a:spcPct val="90000"/>
              </a:lnSpc>
              <a:buFontTx/>
              <a:buChar char="•"/>
            </a:pPr>
            <a:r>
              <a:rPr lang="en-GB" sz="2800"/>
              <a:t>Gather information and measurements accurately</a:t>
            </a:r>
          </a:p>
          <a:p>
            <a:pPr algn="l">
              <a:lnSpc>
                <a:spcPct val="90000"/>
              </a:lnSpc>
              <a:buFontTx/>
              <a:buChar char="•"/>
            </a:pPr>
            <a:r>
              <a:rPr lang="en-GB" sz="2800"/>
              <a:t>Repeat our observations and measurements to make sure it’s correct</a:t>
            </a:r>
          </a:p>
          <a:p>
            <a:pPr algn="l">
              <a:lnSpc>
                <a:spcPct val="90000"/>
              </a:lnSpc>
              <a:buFontTx/>
              <a:buChar char="•"/>
            </a:pPr>
            <a:r>
              <a:rPr lang="en-GB" sz="2800"/>
              <a:t>Record our results with care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</a:rPr>
              <a:t>How can we make this a fair test?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365625"/>
            <a:ext cx="6400800" cy="17526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/>
              <a:t>Measure the water</a:t>
            </a:r>
          </a:p>
          <a:p>
            <a:pPr algn="l">
              <a:buFontTx/>
              <a:buChar char="•"/>
            </a:pPr>
            <a:r>
              <a:rPr lang="en-GB"/>
              <a:t>Take accurate measurements at the same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</a:rPr>
              <a:t>What do we need?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365625"/>
            <a:ext cx="6400800" cy="17526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/>
              <a:t>Measuring jug x3</a:t>
            </a:r>
          </a:p>
          <a:p>
            <a:pPr algn="l">
              <a:buFontTx/>
              <a:buChar char="•"/>
            </a:pPr>
            <a:r>
              <a:rPr lang="en-GB"/>
              <a:t>100ml water x3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</a:rPr>
              <a:t>What stays the same?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365625"/>
            <a:ext cx="6400800" cy="17526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/>
              <a:t>Amount of water</a:t>
            </a:r>
          </a:p>
          <a:p>
            <a:pPr algn="l">
              <a:buFontTx/>
              <a:buChar char="•"/>
            </a:pPr>
            <a:r>
              <a:rPr lang="en-GB"/>
              <a:t>Measuring jugs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844675"/>
            <a:ext cx="7772400" cy="1470025"/>
          </a:xfrm>
        </p:spPr>
        <p:txBody>
          <a:bodyPr/>
          <a:lstStyle/>
          <a:p>
            <a:r>
              <a:rPr lang="en-GB" sz="6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</a:rPr>
              <a:t>What do we have to change? (variables)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4868863"/>
            <a:ext cx="6400800" cy="17526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/>
              <a:t>Location of the measuring jugs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208</Words>
  <Application>Microsoft Office PowerPoint</Application>
  <PresentationFormat>On-screen Show (4:3)</PresentationFormat>
  <Paragraphs>32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Lucida Handwriting</vt:lpstr>
      <vt:lpstr>Default Design</vt:lpstr>
      <vt:lpstr>Investigation: Evaporation</vt:lpstr>
      <vt:lpstr>Planning</vt:lpstr>
      <vt:lpstr>What is our key question?</vt:lpstr>
      <vt:lpstr>How can we conduct our investigation?</vt:lpstr>
      <vt:lpstr>Investigation</vt:lpstr>
      <vt:lpstr>How can we make this a fair test?</vt:lpstr>
      <vt:lpstr>What do we need?</vt:lpstr>
      <vt:lpstr>What stays the same? </vt:lpstr>
      <vt:lpstr>What do we have to change? (variables)</vt:lpstr>
      <vt:lpstr>Today's task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Investigation: Evaporation</dc:title>
  <dc:creator>Sadie</dc:creator>
  <cp:lastModifiedBy>Teacher E-Solutions</cp:lastModifiedBy>
  <cp:revision>6</cp:revision>
  <dcterms:created xsi:type="dcterms:W3CDTF">2006-10-01T19:38:21Z</dcterms:created>
  <dcterms:modified xsi:type="dcterms:W3CDTF">2019-01-18T17:23:45Z</dcterms:modified>
</cp:coreProperties>
</file>