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0" r:id="rId5"/>
    <p:sldId id="262" r:id="rId6"/>
    <p:sldId id="259" r:id="rId7"/>
    <p:sldId id="258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F8B1D-18AE-4C99-BE40-A269D64ABF9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62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B537F-AF7D-48CB-8C53-CE33B4755D8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27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32C7F-9C71-4D52-B4A7-2AB1288D59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81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0F70C-5C22-4E08-851F-209C60CAB7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87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9D743-20AA-4D7F-A1D1-9DC1EB5032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93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E9A437-BA1F-4519-BED6-23EEC8F448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33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8FB9-2014-4862-BA7C-1F4F3D746B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290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9D5CC-0A1F-47CB-8CCE-279E101064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4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EB0CA-BC8C-4D33-8234-7FA7695C80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85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4374D-7664-42DB-8276-4D4652482EB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73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D23E1-FB83-4403-938B-BDE6AE45CE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4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>
                <a:gamma/>
                <a:tint val="0"/>
                <a:invGamma/>
              </a:schemeClr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12BBF3D-1671-44BC-8D8A-FAA2E92869C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Investigation: Evaporation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We are going to plan an investigation to test different circumstances to aid evaporation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9810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Today's task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789363"/>
            <a:ext cx="6400800" cy="2328862"/>
          </a:xfrm>
        </p:spPr>
        <p:txBody>
          <a:bodyPr/>
          <a:lstStyle/>
          <a:p>
            <a:pPr marL="533400" indent="-533400" algn="l">
              <a:buFontTx/>
              <a:buAutoNum type="arabicPeriod"/>
            </a:pPr>
            <a:r>
              <a:rPr lang="en-GB" sz="2800"/>
              <a:t>Plan your investigation on your worksheet</a:t>
            </a:r>
          </a:p>
          <a:p>
            <a:pPr marL="533400" indent="-533400" algn="l">
              <a:buFontTx/>
              <a:buAutoNum type="arabicPeriod"/>
            </a:pPr>
            <a:r>
              <a:rPr lang="en-GB" sz="2800"/>
              <a:t>Make your prediction – Which location do you think will speed up evaporation?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Planning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205038"/>
            <a:ext cx="6400800" cy="3913187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Good planning is essential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must plan our investigation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need to know what information we want to find out and collect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must decide what will we observe or measure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We need to list the equipment (apparatus) we will use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/>
              <a:t>Are there any dangers involved?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is our key question?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/>
            <a:r>
              <a:rPr lang="en-GB"/>
              <a:t>How can we make water evaporate faster?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How can we conduct our investigation?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Put water in different places around the classroom e.g. window, cupboard, radiator…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Investigation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81300"/>
            <a:ext cx="6400800" cy="3336925"/>
          </a:xfrm>
        </p:spPr>
        <p:txBody>
          <a:bodyPr/>
          <a:lstStyle/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Make sure it’s a fair test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Gather information and measurements accurately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Repeat our observations and measurements to make sure it’s correct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sz="2800"/>
              <a:t>Record our results with 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How can we make this a fair test?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Measure the water</a:t>
            </a:r>
          </a:p>
          <a:p>
            <a:pPr algn="l">
              <a:buFontTx/>
              <a:buChar char="•"/>
            </a:pPr>
            <a:r>
              <a:rPr lang="en-GB"/>
              <a:t>Take accurate measurements at the same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do we need?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Measuring jug x3</a:t>
            </a:r>
          </a:p>
          <a:p>
            <a:pPr algn="l">
              <a:buFontTx/>
              <a:buChar char="•"/>
            </a:pPr>
            <a:r>
              <a:rPr lang="en-GB"/>
              <a:t>100ml water x3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stays the same?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Amount of water</a:t>
            </a:r>
          </a:p>
          <a:p>
            <a:pPr algn="l">
              <a:buFontTx/>
              <a:buChar char="•"/>
            </a:pPr>
            <a:r>
              <a:rPr lang="en-GB"/>
              <a:t>Measuring jugs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44675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What do we have to change? (variables)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868863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/>
              <a:t>Location of the measuring jugs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208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Lucida Handwriting</vt:lpstr>
      <vt:lpstr>Default Design</vt:lpstr>
      <vt:lpstr>Investigation: Evaporation</vt:lpstr>
      <vt:lpstr>Planning</vt:lpstr>
      <vt:lpstr>What is our key question?</vt:lpstr>
      <vt:lpstr>How can we conduct our investigation?</vt:lpstr>
      <vt:lpstr>Investigation</vt:lpstr>
      <vt:lpstr>How can we make this a fair test?</vt:lpstr>
      <vt:lpstr>What do we need?</vt:lpstr>
      <vt:lpstr>What stays the same? </vt:lpstr>
      <vt:lpstr>What do we have to change? (variables)</vt:lpstr>
      <vt:lpstr>Today's task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Investigation: Evaporation</dc:title>
  <dc:creator>Sadie</dc:creator>
  <cp:lastModifiedBy>Teacher E-Solutions</cp:lastModifiedBy>
  <cp:revision>6</cp:revision>
  <dcterms:created xsi:type="dcterms:W3CDTF">2006-10-01T19:38:21Z</dcterms:created>
  <dcterms:modified xsi:type="dcterms:W3CDTF">2019-01-18T17:23:45Z</dcterms:modified>
</cp:coreProperties>
</file>